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9"/>
  </p:notesMasterIdLst>
  <p:sldIdLst>
    <p:sldId id="256" r:id="rId2"/>
    <p:sldId id="301" r:id="rId3"/>
    <p:sldId id="302" r:id="rId4"/>
    <p:sldId id="303" r:id="rId5"/>
    <p:sldId id="268" r:id="rId6"/>
    <p:sldId id="305" r:id="rId7"/>
    <p:sldId id="306" r:id="rId8"/>
  </p:sldIdLst>
  <p:sldSz cx="9144000" cy="5143500" type="screen16x9"/>
  <p:notesSz cx="6858000" cy="9144000"/>
  <p:embeddedFontLst>
    <p:embeddedFont>
      <p:font typeface="Poppins SemiBold" charset="0"/>
      <p:regular r:id="rId10"/>
      <p:bold r:id="rId11"/>
      <p:italic r:id="rId12"/>
      <p:boldItalic r:id="rId13"/>
    </p:embeddedFont>
    <p:embeddedFont>
      <p:font typeface="Georgia" pitchFamily="18" charset="0"/>
      <p:regular r:id="rId14"/>
      <p:bold r:id="rId15"/>
      <p:italic r:id="rId16"/>
      <p:boldItalic r:id="rId17"/>
    </p:embeddedFont>
    <p:embeddedFont>
      <p:font typeface="Berlin Sans FB" pitchFamily="34" charset="0"/>
      <p:regular r:id="rId18"/>
      <p:bold r:id="rId19"/>
    </p:embeddedFont>
    <p:embeddedFont>
      <p:font typeface="Poppins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39E351E-5A21-4DAE-B0F2-837E7CD7F40A}">
          <p14:sldIdLst>
            <p14:sldId id="256"/>
            <p14:sldId id="301"/>
            <p14:sldId id="302"/>
            <p14:sldId id="303"/>
            <p14:sldId id="268"/>
            <p14:sldId id="305"/>
            <p14:sldId id="306"/>
          </p14:sldIdLst>
        </p14:section>
        <p14:section name="Untitled Section" id="{4C946274-65D3-42DA-8028-226BB3645D1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86FDBFB9-8A91-4E10-9D7E-9BA0503B972D}">
  <a:tblStyle styleId="{86FDBFB9-8A91-4E10-9D7E-9BA0503B97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54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2062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ga3b7e49681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7" name="Google Shape;3427;ga3b7e49681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778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96329C1-B39F-411D-898F-C5B34FC71211}" type="slidenum">
              <a:rPr lang="en-US" altLang="id-ID"/>
              <a:pPr/>
              <a:t>2</a:t>
            </a:fld>
            <a:endParaRPr lang="en-US" altLang="id-ID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id-ID" altLang="id-ID" smtClean="0"/>
          </a:p>
        </p:txBody>
      </p:sp>
      <p:sp>
        <p:nvSpPr>
          <p:cNvPr id="13316" name="Footer Placeholder 1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778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d-ID" smtClean="0"/>
              <a:t>Agd Dinkes DKI Jakarta</a:t>
            </a:r>
          </a:p>
        </p:txBody>
      </p:sp>
      <p:sp>
        <p:nvSpPr>
          <p:cNvPr id="13317" name="Date Placeholder 1"/>
          <p:cNvSpPr>
            <a:spLocks noGrp="1" noChangeArrowheads="1"/>
          </p:cNvSpPr>
          <p:nvPr>
            <p:ph type="dt" sz="quarter" idx="1"/>
          </p:nvPr>
        </p:nvSpPr>
        <p:spPr>
          <a:xfrm>
            <a:off x="3884613" y="0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d-ID" smtClean="0"/>
              <a:t>Defensive Driving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778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897390-016D-494E-80CD-795EAD08CD64}" type="slidenum">
              <a:rPr lang="en-US" altLang="id-ID"/>
              <a:pPr/>
              <a:t>3</a:t>
            </a:fld>
            <a:endParaRPr lang="en-US" altLang="id-ID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id-ID" altLang="id-ID" smtClean="0"/>
          </a:p>
        </p:txBody>
      </p:sp>
      <p:sp>
        <p:nvSpPr>
          <p:cNvPr id="15364" name="Footer Placeholder 1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778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d-ID" smtClean="0"/>
              <a:t>Agd Dinkes DKI Jakarta</a:t>
            </a:r>
          </a:p>
        </p:txBody>
      </p:sp>
      <p:sp>
        <p:nvSpPr>
          <p:cNvPr id="15365" name="Date Placeholder 1"/>
          <p:cNvSpPr>
            <a:spLocks noGrp="1" noChangeArrowheads="1"/>
          </p:cNvSpPr>
          <p:nvPr>
            <p:ph type="dt" sz="quarter" idx="1"/>
          </p:nvPr>
        </p:nvSpPr>
        <p:spPr>
          <a:xfrm>
            <a:off x="3884613" y="0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d-ID" smtClean="0"/>
              <a:t>Defensive Driving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410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id-ID" smtClean="0"/>
              <a:t>What will the audience be able to do after this training is complete? Briefly describe each objective how the audience will benefit from this presentation.</a:t>
            </a:r>
          </a:p>
        </p:txBody>
      </p:sp>
      <p:sp>
        <p:nvSpPr>
          <p:cNvPr id="17411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778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AF308FB-4079-4E5E-A7C4-7BA5D206FD9B}" type="slidenum">
              <a:rPr lang="en-US" altLang="id-ID"/>
              <a:pPr/>
              <a:t>4</a:t>
            </a:fld>
            <a:endParaRPr lang="en-US" altLang="id-ID"/>
          </a:p>
        </p:txBody>
      </p:sp>
      <p:sp>
        <p:nvSpPr>
          <p:cNvPr id="17412" name="Footer Placeholder 1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778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d-ID" smtClean="0"/>
              <a:t>Agd Dinkes DKI Jakarta</a:t>
            </a:r>
          </a:p>
        </p:txBody>
      </p:sp>
      <p:sp>
        <p:nvSpPr>
          <p:cNvPr id="17413" name="Date Placeholder 1"/>
          <p:cNvSpPr>
            <a:spLocks noGrp="1" noChangeArrowheads="1"/>
          </p:cNvSpPr>
          <p:nvPr>
            <p:ph type="dt" sz="quarter" idx="1"/>
          </p:nvPr>
        </p:nvSpPr>
        <p:spPr>
          <a:xfrm>
            <a:off x="3884613" y="0"/>
            <a:ext cx="2971800" cy="45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d-ID" smtClean="0"/>
              <a:t>Defensive Driving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9" name="Google Shape;3659;ga3b7e49681_0_2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0" name="Google Shape;3660;ga3b7e49681_0_2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4300" y="671100"/>
            <a:ext cx="7715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5044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 rot="-5236622">
            <a:off x="6412169" y="-1130828"/>
            <a:ext cx="1853898" cy="1381869"/>
            <a:chOff x="4500175" y="3779525"/>
            <a:chExt cx="1136425" cy="847075"/>
          </a:xfrm>
        </p:grpSpPr>
        <p:sp>
          <p:nvSpPr>
            <p:cNvPr id="12" name="Google Shape;12;p2"/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rot="10800000">
            <a:off x="-580802" y="-652655"/>
            <a:ext cx="4033310" cy="2216956"/>
            <a:chOff x="4178350" y="2375050"/>
            <a:chExt cx="938350" cy="515775"/>
          </a:xfrm>
        </p:grpSpPr>
        <p:sp>
          <p:nvSpPr>
            <p:cNvPr id="24" name="Google Shape;24;p2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3452488" y="317625"/>
            <a:ext cx="700450" cy="636075"/>
            <a:chOff x="3652400" y="3788700"/>
            <a:chExt cx="700450" cy="636075"/>
          </a:xfrm>
        </p:grpSpPr>
        <p:sp>
          <p:nvSpPr>
            <p:cNvPr id="32" name="Google Shape;32;p2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p2"/>
          <p:cNvGrpSpPr/>
          <p:nvPr/>
        </p:nvGrpSpPr>
        <p:grpSpPr>
          <a:xfrm flipH="1">
            <a:off x="4705939" y="3402680"/>
            <a:ext cx="5889385" cy="2656239"/>
            <a:chOff x="5619200" y="4458200"/>
            <a:chExt cx="1647150" cy="742900"/>
          </a:xfrm>
        </p:grpSpPr>
        <p:sp>
          <p:nvSpPr>
            <p:cNvPr id="48" name="Google Shape;48;p2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-2025439">
            <a:off x="5809038" y="4575903"/>
            <a:ext cx="1019004" cy="1634769"/>
            <a:chOff x="2402100" y="3854125"/>
            <a:chExt cx="435600" cy="698825"/>
          </a:xfrm>
        </p:grpSpPr>
        <p:sp>
          <p:nvSpPr>
            <p:cNvPr id="54" name="Google Shape;54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-1158528" y="4518079"/>
            <a:ext cx="3672418" cy="1331055"/>
            <a:chOff x="-1068128" y="3996204"/>
            <a:chExt cx="3672418" cy="1331055"/>
          </a:xfrm>
        </p:grpSpPr>
        <p:sp>
          <p:nvSpPr>
            <p:cNvPr id="68" name="Google Shape;68;p2"/>
            <p:cNvSpPr/>
            <p:nvPr/>
          </p:nvSpPr>
          <p:spPr>
            <a:xfrm rot="-10594719">
              <a:off x="-1038001" y="4102993"/>
              <a:ext cx="3612164" cy="1117479"/>
            </a:xfrm>
            <a:custGeom>
              <a:avLst/>
              <a:gdLst/>
              <a:ahLst/>
              <a:cxnLst/>
              <a:rect l="l" t="t" r="r" b="b"/>
              <a:pathLst>
                <a:path w="62034" h="19192" extrusionOk="0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9" name="Google Shape;69;p2"/>
            <p:cNvGrpSpPr/>
            <p:nvPr/>
          </p:nvGrpSpPr>
          <p:grpSpPr>
            <a:xfrm>
              <a:off x="-800178" y="4304942"/>
              <a:ext cx="2873315" cy="818933"/>
              <a:chOff x="-800178" y="4304942"/>
              <a:chExt cx="2873315" cy="818933"/>
            </a:xfrm>
          </p:grpSpPr>
          <p:sp>
            <p:nvSpPr>
              <p:cNvPr id="70" name="Google Shape;70;p2"/>
              <p:cNvSpPr/>
              <p:nvPr/>
            </p:nvSpPr>
            <p:spPr>
              <a:xfrm rot="-10594719">
                <a:off x="1780944" y="5070486"/>
                <a:ext cx="126240" cy="4966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853" extrusionOk="0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-10594719">
                <a:off x="1565235" y="5016770"/>
                <a:ext cx="124668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851" extrusionOk="0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-10594719">
                <a:off x="1976086" y="4955828"/>
                <a:ext cx="95786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7" extrusionOk="0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0594719">
                <a:off x="1773296" y="4958228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10594719">
                <a:off x="1864326" y="4858253"/>
                <a:ext cx="126473" cy="45999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790" extrusionOk="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 rot="-10594719">
                <a:off x="1635557" y="4850249"/>
                <a:ext cx="88566" cy="253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435" extrusionOk="0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-10594719">
                <a:off x="1326281" y="4893132"/>
                <a:ext cx="144524" cy="5816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999" extrusionOk="0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-10594719">
                <a:off x="1377624" y="4771551"/>
                <a:ext cx="112090" cy="3464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5" extrusionOk="0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-10594719">
                <a:off x="1803282" y="4697382"/>
                <a:ext cx="112032" cy="48211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828" extrusionOk="0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-10594719">
                <a:off x="1895778" y="4578886"/>
                <a:ext cx="113837" cy="36159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621" extrusionOk="0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-10594719">
                <a:off x="1667823" y="4452968"/>
                <a:ext cx="119311" cy="43903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4" extrusionOk="0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-10594719">
                <a:off x="1579763" y="4538236"/>
                <a:ext cx="113896" cy="3441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591" extrusionOk="0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 rot="-10594719">
                <a:off x="1579808" y="4655738"/>
                <a:ext cx="106675" cy="396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681" extrusionOk="0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 rot="-10594719">
                <a:off x="1253171" y="4536196"/>
                <a:ext cx="131888" cy="69813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199" extrusionOk="0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-10594719">
                <a:off x="1324781" y="4401406"/>
                <a:ext cx="110227" cy="6241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72" extrusionOk="0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-10594719">
                <a:off x="1535351" y="4341719"/>
                <a:ext cx="103007" cy="37556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645" extrusionOk="0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-10594719">
                <a:off x="1118834" y="4308400"/>
                <a:ext cx="117506" cy="54616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938" extrusionOk="0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-10594719">
                <a:off x="780859" y="4335661"/>
                <a:ext cx="95786" cy="48037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25" extrusionOk="0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-10594719">
                <a:off x="896926" y="4426275"/>
                <a:ext cx="104812" cy="39303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675" extrusionOk="0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-10594719">
                <a:off x="1035410" y="4484473"/>
                <a:ext cx="146329" cy="7435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277" extrusionOk="0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 rot="-10594719">
                <a:off x="1152901" y="4685992"/>
                <a:ext cx="99397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626" extrusionOk="0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 rot="-10594719">
                <a:off x="1100228" y="4854235"/>
                <a:ext cx="153608" cy="70337"/>
              </a:xfrm>
              <a:custGeom>
                <a:avLst/>
                <a:gdLst/>
                <a:ahLst/>
                <a:cxnLst/>
                <a:rect l="l" t="t" r="r" b="b"/>
                <a:pathLst>
                  <a:path w="2638" h="1208" extrusionOk="0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-10594719">
                <a:off x="909141" y="4699932"/>
                <a:ext cx="84956" cy="50657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870" extrusionOk="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-10594719">
                <a:off x="661505" y="4790849"/>
                <a:ext cx="119253" cy="4396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755" extrusionOk="0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-10594719">
                <a:off x="716042" y="4640466"/>
                <a:ext cx="115642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59" extrusionOk="0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-10594719">
                <a:off x="596313" y="4488004"/>
                <a:ext cx="97591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777" extrusionOk="0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-10594719">
                <a:off x="411673" y="4405110"/>
                <a:ext cx="113837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59" extrusionOk="0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-10594719">
                <a:off x="260348" y="4417234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 rot="-10594719">
                <a:off x="298549" y="4538806"/>
                <a:ext cx="92176" cy="3825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657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 rot="-10594719">
                <a:off x="400126" y="4620999"/>
                <a:ext cx="95786" cy="46989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07" extrusionOk="0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 rot="-10594719">
                <a:off x="569542" y="4609361"/>
                <a:ext cx="93981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9" extrusionOk="0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 rot="-10594719">
                <a:off x="262558" y="4750610"/>
                <a:ext cx="176259" cy="32781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563" extrusionOk="0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 rot="-10594719">
                <a:off x="61020" y="4723690"/>
                <a:ext cx="93981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08" extrusionOk="0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 rot="-10594719">
                <a:off x="-30399" y="4853917"/>
                <a:ext cx="124260" cy="31792"/>
              </a:xfrm>
              <a:custGeom>
                <a:avLst/>
                <a:gdLst/>
                <a:ahLst/>
                <a:cxnLst/>
                <a:rect l="l" t="t" r="r" b="b"/>
                <a:pathLst>
                  <a:path w="2134" h="546" extrusionOk="0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 rot="-10594719">
                <a:off x="111684" y="4611706"/>
                <a:ext cx="130083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533" extrusionOk="0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-10594719">
                <a:off x="86956" y="4479838"/>
                <a:ext cx="115701" cy="3074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28" extrusionOk="0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 rot="-10594719">
                <a:off x="62376" y="4370819"/>
                <a:ext cx="90371" cy="41923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720" extrusionOk="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 rot="-10594719">
                <a:off x="-212795" y="4459478"/>
                <a:ext cx="93981" cy="50599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69" extrusionOk="0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 rot="-10594719">
                <a:off x="-145853" y="4541382"/>
                <a:ext cx="112032" cy="6958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1195" extrusionOk="0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 rot="-10594719">
                <a:off x="-117570" y="4693484"/>
                <a:ext cx="106617" cy="28938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497" extrusionOk="0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 rot="-10594719">
                <a:off x="-219900" y="4883379"/>
                <a:ext cx="128336" cy="46406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797" extrusionOk="0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-10594719">
                <a:off x="-435485" y="4915741"/>
                <a:ext cx="135557" cy="5170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888" extrusionOk="0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-10594719">
                <a:off x="-367530" y="4751000"/>
                <a:ext cx="106617" cy="4477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769" extrusionOk="0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-10594719">
                <a:off x="-335072" y="4573098"/>
                <a:ext cx="84956" cy="4006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688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 rot="-10594719">
                <a:off x="-414983" y="4513806"/>
                <a:ext cx="77735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808" extrusionOk="0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 rot="-10594719">
                <a:off x="-638248" y="4580252"/>
                <a:ext cx="83500" cy="47862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822" extrusionOk="0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 rot="-10594719">
                <a:off x="-500255" y="4633121"/>
                <a:ext cx="108422" cy="587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009" extrusionOk="0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 rot="-10594719">
                <a:off x="-591684" y="4775174"/>
                <a:ext cx="79541" cy="47687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819" extrusionOk="0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 rot="-10594719">
                <a:off x="-638440" y="4931436"/>
                <a:ext cx="149997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533" extrusionOk="0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 rot="-10594719">
                <a:off x="-799362" y="4868291"/>
                <a:ext cx="115642" cy="30802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29" extrusionOk="0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 rot="-10594719">
                <a:off x="-732763" y="4721604"/>
                <a:ext cx="113022" cy="51472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884" extrusionOk="0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 rot="-10594719">
                <a:off x="-778463" y="4637919"/>
                <a:ext cx="113837" cy="34354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90" extrusionOk="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2" name="Google Shape;122;p2"/>
          <p:cNvSpPr/>
          <p:nvPr/>
        </p:nvSpPr>
        <p:spPr>
          <a:xfrm>
            <a:off x="2704413" y="823175"/>
            <a:ext cx="378599" cy="316724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"/>
          <p:cNvSpPr/>
          <p:nvPr/>
        </p:nvSpPr>
        <p:spPr>
          <a:xfrm>
            <a:off x="374525" y="3965675"/>
            <a:ext cx="288500" cy="241875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" name="Google Shape;124;p2"/>
          <p:cNvGrpSpPr/>
          <p:nvPr/>
        </p:nvGrpSpPr>
        <p:grpSpPr>
          <a:xfrm rot="1244207">
            <a:off x="-372671" y="3628390"/>
            <a:ext cx="2662557" cy="2828651"/>
            <a:chOff x="4159600" y="887163"/>
            <a:chExt cx="1265600" cy="1344550"/>
          </a:xfrm>
        </p:grpSpPr>
        <p:sp>
          <p:nvSpPr>
            <p:cNvPr id="125" name="Google Shape;125;p2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" name="Google Shape;230;p2"/>
          <p:cNvSpPr/>
          <p:nvPr/>
        </p:nvSpPr>
        <p:spPr>
          <a:xfrm>
            <a:off x="3386474" y="4207551"/>
            <a:ext cx="1735861" cy="1552202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"/>
          <p:cNvSpPr/>
          <p:nvPr/>
        </p:nvSpPr>
        <p:spPr>
          <a:xfrm>
            <a:off x="4614075" y="3790830"/>
            <a:ext cx="378603" cy="315912"/>
          </a:xfrm>
          <a:custGeom>
            <a:avLst/>
            <a:gdLst/>
            <a:ahLst/>
            <a:cxnLst/>
            <a:rect l="l" t="t" r="r" b="b"/>
            <a:pathLst>
              <a:path w="11571" h="9655" extrusionOk="0">
                <a:moveTo>
                  <a:pt x="5435" y="1"/>
                </a:moveTo>
                <a:cubicBezTo>
                  <a:pt x="4747" y="1"/>
                  <a:pt x="4054" y="115"/>
                  <a:pt x="3382" y="346"/>
                </a:cubicBezTo>
                <a:lnTo>
                  <a:pt x="3719" y="273"/>
                </a:lnTo>
                <a:lnTo>
                  <a:pt x="3719" y="273"/>
                </a:lnTo>
                <a:cubicBezTo>
                  <a:pt x="2253" y="703"/>
                  <a:pt x="929" y="1720"/>
                  <a:pt x="404" y="3137"/>
                </a:cubicBezTo>
                <a:cubicBezTo>
                  <a:pt x="1" y="4316"/>
                  <a:pt x="94" y="5619"/>
                  <a:pt x="714" y="6705"/>
                </a:cubicBezTo>
                <a:cubicBezTo>
                  <a:pt x="1303" y="7790"/>
                  <a:pt x="2234" y="8628"/>
                  <a:pt x="3382" y="9124"/>
                </a:cubicBezTo>
                <a:cubicBezTo>
                  <a:pt x="4160" y="9476"/>
                  <a:pt x="5019" y="9654"/>
                  <a:pt x="5873" y="9654"/>
                </a:cubicBezTo>
                <a:cubicBezTo>
                  <a:pt x="7130" y="9654"/>
                  <a:pt x="8377" y="9267"/>
                  <a:pt x="9337" y="8473"/>
                </a:cubicBezTo>
                <a:cubicBezTo>
                  <a:pt x="10950" y="7139"/>
                  <a:pt x="11571" y="4595"/>
                  <a:pt x="10547" y="2765"/>
                </a:cubicBezTo>
                <a:cubicBezTo>
                  <a:pt x="10206" y="2207"/>
                  <a:pt x="9741" y="1680"/>
                  <a:pt x="9213" y="1276"/>
                </a:cubicBezTo>
                <a:cubicBezTo>
                  <a:pt x="8105" y="435"/>
                  <a:pt x="6780" y="1"/>
                  <a:pt x="543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2" name="Google Shape;232;p2"/>
          <p:cNvGrpSpPr/>
          <p:nvPr/>
        </p:nvGrpSpPr>
        <p:grpSpPr>
          <a:xfrm rot="3920554">
            <a:off x="-179243" y="1935436"/>
            <a:ext cx="1063055" cy="1875071"/>
            <a:chOff x="2797700" y="3217325"/>
            <a:chExt cx="682725" cy="1204225"/>
          </a:xfrm>
        </p:grpSpPr>
        <p:sp>
          <p:nvSpPr>
            <p:cNvPr id="233" name="Google Shape;233;p2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" name="Google Shape;240;p2"/>
          <p:cNvGrpSpPr/>
          <p:nvPr/>
        </p:nvGrpSpPr>
        <p:grpSpPr>
          <a:xfrm rot="9764690">
            <a:off x="3560732" y="-1783669"/>
            <a:ext cx="1546779" cy="2481535"/>
            <a:chOff x="2402100" y="3854125"/>
            <a:chExt cx="435600" cy="698825"/>
          </a:xfrm>
        </p:grpSpPr>
        <p:sp>
          <p:nvSpPr>
            <p:cNvPr id="241" name="Google Shape;241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4" name="Google Shape;254;p2"/>
          <p:cNvSpPr/>
          <p:nvPr/>
        </p:nvSpPr>
        <p:spPr>
          <a:xfrm rot="10673898">
            <a:off x="2204422" y="-744575"/>
            <a:ext cx="1468370" cy="1312998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" name="Google Shape;255;p2"/>
          <p:cNvGrpSpPr/>
          <p:nvPr/>
        </p:nvGrpSpPr>
        <p:grpSpPr>
          <a:xfrm rot="-6923304">
            <a:off x="7577465" y="-582491"/>
            <a:ext cx="2662542" cy="2828636"/>
            <a:chOff x="4159600" y="887163"/>
            <a:chExt cx="1265600" cy="1344550"/>
          </a:xfrm>
        </p:grpSpPr>
        <p:sp>
          <p:nvSpPr>
            <p:cNvPr id="256" name="Google Shape;256;p2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" name="Google Shape;361;p2"/>
          <p:cNvGrpSpPr/>
          <p:nvPr/>
        </p:nvGrpSpPr>
        <p:grpSpPr>
          <a:xfrm rot="8977348">
            <a:off x="-337299" y="-798513"/>
            <a:ext cx="885679" cy="1420878"/>
            <a:chOff x="2402100" y="3854125"/>
            <a:chExt cx="435600" cy="698825"/>
          </a:xfrm>
        </p:grpSpPr>
        <p:sp>
          <p:nvSpPr>
            <p:cNvPr id="362" name="Google Shape;362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2"/>
          <p:cNvGrpSpPr/>
          <p:nvPr/>
        </p:nvGrpSpPr>
        <p:grpSpPr>
          <a:xfrm rot="8607250">
            <a:off x="-672758" y="-130852"/>
            <a:ext cx="1219989" cy="1925352"/>
            <a:chOff x="322650" y="2571325"/>
            <a:chExt cx="573100" cy="904450"/>
          </a:xfrm>
        </p:grpSpPr>
        <p:sp>
          <p:nvSpPr>
            <p:cNvPr id="376" name="Google Shape;376;p2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2"/>
          <p:cNvGrpSpPr/>
          <p:nvPr/>
        </p:nvGrpSpPr>
        <p:grpSpPr>
          <a:xfrm>
            <a:off x="2642400" y="3965675"/>
            <a:ext cx="700450" cy="636075"/>
            <a:chOff x="3652400" y="3788700"/>
            <a:chExt cx="700450" cy="636075"/>
          </a:xfrm>
        </p:grpSpPr>
        <p:sp>
          <p:nvSpPr>
            <p:cNvPr id="384" name="Google Shape;384;p2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" name="Google Shape;399;p2"/>
          <p:cNvGrpSpPr/>
          <p:nvPr/>
        </p:nvGrpSpPr>
        <p:grpSpPr>
          <a:xfrm rot="-1616840">
            <a:off x="2268132" y="4366221"/>
            <a:ext cx="1018996" cy="1634756"/>
            <a:chOff x="2402100" y="3854125"/>
            <a:chExt cx="435600" cy="698825"/>
          </a:xfrm>
        </p:grpSpPr>
        <p:sp>
          <p:nvSpPr>
            <p:cNvPr id="400" name="Google Shape;400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2"/>
          <p:cNvGrpSpPr/>
          <p:nvPr/>
        </p:nvGrpSpPr>
        <p:grpSpPr>
          <a:xfrm rot="-10030981">
            <a:off x="5435049" y="-829610"/>
            <a:ext cx="1062999" cy="1874972"/>
            <a:chOff x="2797700" y="3217325"/>
            <a:chExt cx="682725" cy="1204225"/>
          </a:xfrm>
        </p:grpSpPr>
        <p:sp>
          <p:nvSpPr>
            <p:cNvPr id="414" name="Google Shape;414;p2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" name="Google Shape;421;p2"/>
          <p:cNvSpPr txBox="1">
            <a:spLocks noGrp="1"/>
          </p:cNvSpPr>
          <p:nvPr>
            <p:ph type="subTitle" idx="1"/>
          </p:nvPr>
        </p:nvSpPr>
        <p:spPr>
          <a:xfrm>
            <a:off x="714300" y="2673702"/>
            <a:ext cx="77154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160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1600"/>
              </a:spcBef>
              <a:spcAft>
                <a:spcPts val="160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422" name="Google Shape;422;p2"/>
          <p:cNvSpPr/>
          <p:nvPr/>
        </p:nvSpPr>
        <p:spPr>
          <a:xfrm>
            <a:off x="7982063" y="1998775"/>
            <a:ext cx="378570" cy="317388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3" name="Google Shape;423;p2"/>
          <p:cNvGrpSpPr/>
          <p:nvPr/>
        </p:nvGrpSpPr>
        <p:grpSpPr>
          <a:xfrm>
            <a:off x="6692763" y="3965663"/>
            <a:ext cx="610325" cy="417350"/>
            <a:chOff x="364525" y="2023775"/>
            <a:chExt cx="610325" cy="417350"/>
          </a:xfrm>
        </p:grpSpPr>
        <p:sp>
          <p:nvSpPr>
            <p:cNvPr id="424" name="Google Shape;424;p2"/>
            <p:cNvSpPr/>
            <p:nvPr/>
          </p:nvSpPr>
          <p:spPr>
            <a:xfrm>
              <a:off x="739075" y="2213250"/>
              <a:ext cx="87825" cy="70625"/>
            </a:xfrm>
            <a:custGeom>
              <a:avLst/>
              <a:gdLst/>
              <a:ahLst/>
              <a:cxnLst/>
              <a:rect l="l" t="t" r="r" b="b"/>
              <a:pathLst>
                <a:path w="3513" h="2825" extrusionOk="0">
                  <a:moveTo>
                    <a:pt x="2208" y="836"/>
                  </a:moveTo>
                  <a:lnTo>
                    <a:pt x="2208" y="836"/>
                  </a:lnTo>
                  <a:cubicBezTo>
                    <a:pt x="2203" y="904"/>
                    <a:pt x="2191" y="972"/>
                    <a:pt x="2174" y="1040"/>
                  </a:cubicBezTo>
                  <a:lnTo>
                    <a:pt x="2174" y="1040"/>
                  </a:lnTo>
                  <a:cubicBezTo>
                    <a:pt x="2168" y="1040"/>
                    <a:pt x="2162" y="1040"/>
                    <a:pt x="2156" y="1040"/>
                  </a:cubicBezTo>
                  <a:cubicBezTo>
                    <a:pt x="1982" y="1040"/>
                    <a:pt x="1801" y="1092"/>
                    <a:pt x="1677" y="1184"/>
                  </a:cubicBezTo>
                  <a:lnTo>
                    <a:pt x="1677" y="1184"/>
                  </a:lnTo>
                  <a:cubicBezTo>
                    <a:pt x="1681" y="1171"/>
                    <a:pt x="1686" y="1157"/>
                    <a:pt x="1692" y="1142"/>
                  </a:cubicBezTo>
                  <a:lnTo>
                    <a:pt x="1692" y="1142"/>
                  </a:lnTo>
                  <a:cubicBezTo>
                    <a:pt x="1808" y="1029"/>
                    <a:pt x="1938" y="929"/>
                    <a:pt x="2080" y="847"/>
                  </a:cubicBezTo>
                  <a:lnTo>
                    <a:pt x="2080" y="847"/>
                  </a:lnTo>
                  <a:cubicBezTo>
                    <a:pt x="2121" y="840"/>
                    <a:pt x="2164" y="837"/>
                    <a:pt x="2208" y="836"/>
                  </a:cubicBezTo>
                  <a:close/>
                  <a:moveTo>
                    <a:pt x="2191" y="1"/>
                  </a:moveTo>
                  <a:cubicBezTo>
                    <a:pt x="2048" y="1"/>
                    <a:pt x="1893" y="40"/>
                    <a:pt x="1769" y="86"/>
                  </a:cubicBezTo>
                  <a:lnTo>
                    <a:pt x="1800" y="86"/>
                  </a:lnTo>
                  <a:cubicBezTo>
                    <a:pt x="1704" y="126"/>
                    <a:pt x="1612" y="171"/>
                    <a:pt x="1523" y="220"/>
                  </a:cubicBezTo>
                  <a:lnTo>
                    <a:pt x="1523" y="220"/>
                  </a:lnTo>
                  <a:cubicBezTo>
                    <a:pt x="1395" y="270"/>
                    <a:pt x="1270" y="329"/>
                    <a:pt x="1148" y="396"/>
                  </a:cubicBezTo>
                  <a:cubicBezTo>
                    <a:pt x="917" y="535"/>
                    <a:pt x="739" y="735"/>
                    <a:pt x="634" y="970"/>
                  </a:cubicBezTo>
                  <a:lnTo>
                    <a:pt x="634" y="970"/>
                  </a:lnTo>
                  <a:cubicBezTo>
                    <a:pt x="304" y="1382"/>
                    <a:pt x="81" y="1881"/>
                    <a:pt x="0" y="2413"/>
                  </a:cubicBezTo>
                  <a:cubicBezTo>
                    <a:pt x="0" y="2568"/>
                    <a:pt x="94" y="2723"/>
                    <a:pt x="249" y="2754"/>
                  </a:cubicBezTo>
                  <a:cubicBezTo>
                    <a:pt x="443" y="2801"/>
                    <a:pt x="641" y="2824"/>
                    <a:pt x="839" y="2824"/>
                  </a:cubicBezTo>
                  <a:cubicBezTo>
                    <a:pt x="2189" y="2824"/>
                    <a:pt x="3513" y="1764"/>
                    <a:pt x="3351" y="303"/>
                  </a:cubicBezTo>
                  <a:cubicBezTo>
                    <a:pt x="3351" y="148"/>
                    <a:pt x="3102" y="55"/>
                    <a:pt x="2978" y="55"/>
                  </a:cubicBezTo>
                  <a:cubicBezTo>
                    <a:pt x="2837" y="35"/>
                    <a:pt x="2696" y="25"/>
                    <a:pt x="2558" y="25"/>
                  </a:cubicBezTo>
                  <a:cubicBezTo>
                    <a:pt x="2499" y="25"/>
                    <a:pt x="2441" y="27"/>
                    <a:pt x="2383" y="30"/>
                  </a:cubicBezTo>
                  <a:lnTo>
                    <a:pt x="2383" y="30"/>
                  </a:lnTo>
                  <a:cubicBezTo>
                    <a:pt x="2325" y="10"/>
                    <a:pt x="2259" y="1"/>
                    <a:pt x="2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866250" y="2220425"/>
              <a:ext cx="108600" cy="75500"/>
            </a:xfrm>
            <a:custGeom>
              <a:avLst/>
              <a:gdLst/>
              <a:ahLst/>
              <a:cxnLst/>
              <a:rect l="l" t="t" r="r" b="b"/>
              <a:pathLst>
                <a:path w="4344" h="3020" extrusionOk="0">
                  <a:moveTo>
                    <a:pt x="2513" y="699"/>
                  </a:moveTo>
                  <a:cubicBezTo>
                    <a:pt x="2792" y="730"/>
                    <a:pt x="2823" y="1350"/>
                    <a:pt x="2730" y="1598"/>
                  </a:cubicBezTo>
                  <a:cubicBezTo>
                    <a:pt x="2634" y="1829"/>
                    <a:pt x="2395" y="2000"/>
                    <a:pt x="2131" y="2111"/>
                  </a:cubicBezTo>
                  <a:lnTo>
                    <a:pt x="2131" y="2111"/>
                  </a:lnTo>
                  <a:cubicBezTo>
                    <a:pt x="2398" y="1917"/>
                    <a:pt x="2620" y="1664"/>
                    <a:pt x="2730" y="1443"/>
                  </a:cubicBezTo>
                  <a:cubicBezTo>
                    <a:pt x="2854" y="1195"/>
                    <a:pt x="2637" y="1086"/>
                    <a:pt x="2366" y="1086"/>
                  </a:cubicBezTo>
                  <a:cubicBezTo>
                    <a:pt x="2239" y="1086"/>
                    <a:pt x="2100" y="1110"/>
                    <a:pt x="1978" y="1155"/>
                  </a:cubicBezTo>
                  <a:lnTo>
                    <a:pt x="1978" y="1155"/>
                  </a:lnTo>
                  <a:cubicBezTo>
                    <a:pt x="2152" y="913"/>
                    <a:pt x="2390" y="699"/>
                    <a:pt x="2513" y="699"/>
                  </a:cubicBezTo>
                  <a:close/>
                  <a:moveTo>
                    <a:pt x="2930" y="1"/>
                  </a:moveTo>
                  <a:cubicBezTo>
                    <a:pt x="2394" y="1"/>
                    <a:pt x="1757" y="323"/>
                    <a:pt x="1310" y="698"/>
                  </a:cubicBezTo>
                  <a:lnTo>
                    <a:pt x="1310" y="698"/>
                  </a:lnTo>
                  <a:cubicBezTo>
                    <a:pt x="1244" y="722"/>
                    <a:pt x="1180" y="753"/>
                    <a:pt x="1117" y="792"/>
                  </a:cubicBezTo>
                  <a:cubicBezTo>
                    <a:pt x="621" y="1164"/>
                    <a:pt x="1" y="1629"/>
                    <a:pt x="156" y="2343"/>
                  </a:cubicBezTo>
                  <a:cubicBezTo>
                    <a:pt x="246" y="2861"/>
                    <a:pt x="664" y="3019"/>
                    <a:pt x="1100" y="3019"/>
                  </a:cubicBezTo>
                  <a:cubicBezTo>
                    <a:pt x="1264" y="3019"/>
                    <a:pt x="1430" y="2997"/>
                    <a:pt x="1583" y="2963"/>
                  </a:cubicBezTo>
                  <a:cubicBezTo>
                    <a:pt x="2575" y="2715"/>
                    <a:pt x="4343" y="2032"/>
                    <a:pt x="3847" y="668"/>
                  </a:cubicBezTo>
                  <a:cubicBezTo>
                    <a:pt x="3682" y="184"/>
                    <a:pt x="3335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620425" y="2375175"/>
              <a:ext cx="91525" cy="65950"/>
            </a:xfrm>
            <a:custGeom>
              <a:avLst/>
              <a:gdLst/>
              <a:ahLst/>
              <a:cxnLst/>
              <a:rect l="l" t="t" r="r" b="b"/>
              <a:pathLst>
                <a:path w="3661" h="2638" extrusionOk="0">
                  <a:moveTo>
                    <a:pt x="2723" y="0"/>
                  </a:moveTo>
                  <a:cubicBezTo>
                    <a:pt x="2311" y="0"/>
                    <a:pt x="1906" y="96"/>
                    <a:pt x="1544" y="275"/>
                  </a:cubicBezTo>
                  <a:lnTo>
                    <a:pt x="1544" y="275"/>
                  </a:lnTo>
                  <a:cubicBezTo>
                    <a:pt x="1475" y="284"/>
                    <a:pt x="1404" y="305"/>
                    <a:pt x="1334" y="340"/>
                  </a:cubicBezTo>
                  <a:cubicBezTo>
                    <a:pt x="621" y="681"/>
                    <a:pt x="125" y="1364"/>
                    <a:pt x="1" y="2139"/>
                  </a:cubicBezTo>
                  <a:cubicBezTo>
                    <a:pt x="1" y="2294"/>
                    <a:pt x="94" y="2419"/>
                    <a:pt x="249" y="2481"/>
                  </a:cubicBezTo>
                  <a:cubicBezTo>
                    <a:pt x="521" y="2587"/>
                    <a:pt x="811" y="2637"/>
                    <a:pt x="1101" y="2637"/>
                  </a:cubicBezTo>
                  <a:cubicBezTo>
                    <a:pt x="2333" y="2637"/>
                    <a:pt x="3586" y="1738"/>
                    <a:pt x="3661" y="433"/>
                  </a:cubicBezTo>
                  <a:cubicBezTo>
                    <a:pt x="3661" y="216"/>
                    <a:pt x="3475" y="123"/>
                    <a:pt x="3289" y="61"/>
                  </a:cubicBezTo>
                  <a:cubicBezTo>
                    <a:pt x="3101" y="20"/>
                    <a:pt x="2911" y="0"/>
                    <a:pt x="2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571500" y="2185225"/>
              <a:ext cx="110225" cy="72125"/>
            </a:xfrm>
            <a:custGeom>
              <a:avLst/>
              <a:gdLst/>
              <a:ahLst/>
              <a:cxnLst/>
              <a:rect l="l" t="t" r="r" b="b"/>
              <a:pathLst>
                <a:path w="4409" h="2885" extrusionOk="0">
                  <a:moveTo>
                    <a:pt x="2634" y="609"/>
                  </a:moveTo>
                  <a:lnTo>
                    <a:pt x="2634" y="609"/>
                  </a:lnTo>
                  <a:cubicBezTo>
                    <a:pt x="2661" y="624"/>
                    <a:pt x="2693" y="648"/>
                    <a:pt x="2733" y="680"/>
                  </a:cubicBezTo>
                  <a:cubicBezTo>
                    <a:pt x="2857" y="742"/>
                    <a:pt x="2950" y="866"/>
                    <a:pt x="2981" y="1021"/>
                  </a:cubicBezTo>
                  <a:cubicBezTo>
                    <a:pt x="3061" y="1770"/>
                    <a:pt x="2058" y="2173"/>
                    <a:pt x="1382" y="2270"/>
                  </a:cubicBezTo>
                  <a:lnTo>
                    <a:pt x="1382" y="2270"/>
                  </a:lnTo>
                  <a:cubicBezTo>
                    <a:pt x="1364" y="2194"/>
                    <a:pt x="1356" y="2116"/>
                    <a:pt x="1356" y="2038"/>
                  </a:cubicBezTo>
                  <a:lnTo>
                    <a:pt x="1356" y="2038"/>
                  </a:lnTo>
                  <a:cubicBezTo>
                    <a:pt x="2128" y="1962"/>
                    <a:pt x="3118" y="1422"/>
                    <a:pt x="2640" y="618"/>
                  </a:cubicBezTo>
                  <a:cubicBezTo>
                    <a:pt x="2638" y="615"/>
                    <a:pt x="2636" y="612"/>
                    <a:pt x="2634" y="609"/>
                  </a:cubicBezTo>
                  <a:close/>
                  <a:moveTo>
                    <a:pt x="2955" y="0"/>
                  </a:moveTo>
                  <a:cubicBezTo>
                    <a:pt x="2698" y="0"/>
                    <a:pt x="2442" y="49"/>
                    <a:pt x="2237" y="121"/>
                  </a:cubicBezTo>
                  <a:cubicBezTo>
                    <a:pt x="1803" y="278"/>
                    <a:pt x="1486" y="570"/>
                    <a:pt x="1241" y="922"/>
                  </a:cubicBezTo>
                  <a:lnTo>
                    <a:pt x="1241" y="922"/>
                  </a:lnTo>
                  <a:cubicBezTo>
                    <a:pt x="546" y="1259"/>
                    <a:pt x="1" y="1909"/>
                    <a:pt x="314" y="2727"/>
                  </a:cubicBezTo>
                  <a:cubicBezTo>
                    <a:pt x="345" y="2851"/>
                    <a:pt x="531" y="2851"/>
                    <a:pt x="655" y="2882"/>
                  </a:cubicBezTo>
                  <a:cubicBezTo>
                    <a:pt x="702" y="2884"/>
                    <a:pt x="748" y="2885"/>
                    <a:pt x="795" y="2885"/>
                  </a:cubicBezTo>
                  <a:cubicBezTo>
                    <a:pt x="1589" y="2885"/>
                    <a:pt x="2401" y="2639"/>
                    <a:pt x="3074" y="2200"/>
                  </a:cubicBezTo>
                  <a:cubicBezTo>
                    <a:pt x="3571" y="1859"/>
                    <a:pt x="4408" y="1114"/>
                    <a:pt x="3974" y="463"/>
                  </a:cubicBezTo>
                  <a:cubicBezTo>
                    <a:pt x="3765" y="121"/>
                    <a:pt x="3359" y="0"/>
                    <a:pt x="29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758450" y="2059975"/>
              <a:ext cx="102400" cy="71400"/>
            </a:xfrm>
            <a:custGeom>
              <a:avLst/>
              <a:gdLst/>
              <a:ahLst/>
              <a:cxnLst/>
              <a:rect l="l" t="t" r="r" b="b"/>
              <a:pathLst>
                <a:path w="4096" h="2856" extrusionOk="0">
                  <a:moveTo>
                    <a:pt x="2303" y="689"/>
                  </a:moveTo>
                  <a:cubicBezTo>
                    <a:pt x="2370" y="689"/>
                    <a:pt x="2416" y="740"/>
                    <a:pt x="2451" y="882"/>
                  </a:cubicBezTo>
                  <a:cubicBezTo>
                    <a:pt x="2514" y="1068"/>
                    <a:pt x="2514" y="1285"/>
                    <a:pt x="2420" y="1471"/>
                  </a:cubicBezTo>
                  <a:cubicBezTo>
                    <a:pt x="2405" y="1551"/>
                    <a:pt x="2381" y="1624"/>
                    <a:pt x="2349" y="1692"/>
                  </a:cubicBezTo>
                  <a:lnTo>
                    <a:pt x="2349" y="1692"/>
                  </a:lnTo>
                  <a:cubicBezTo>
                    <a:pt x="2336" y="1658"/>
                    <a:pt x="2310" y="1625"/>
                    <a:pt x="2265" y="1595"/>
                  </a:cubicBezTo>
                  <a:cubicBezTo>
                    <a:pt x="2199" y="1548"/>
                    <a:pt x="2115" y="1529"/>
                    <a:pt x="2026" y="1529"/>
                  </a:cubicBezTo>
                  <a:cubicBezTo>
                    <a:pt x="1963" y="1529"/>
                    <a:pt x="1898" y="1539"/>
                    <a:pt x="1834" y="1553"/>
                  </a:cubicBezTo>
                  <a:lnTo>
                    <a:pt x="1834" y="1553"/>
                  </a:lnTo>
                  <a:lnTo>
                    <a:pt x="1800" y="1502"/>
                  </a:lnTo>
                  <a:cubicBezTo>
                    <a:pt x="1800" y="1440"/>
                    <a:pt x="1707" y="1378"/>
                    <a:pt x="1676" y="1285"/>
                  </a:cubicBezTo>
                  <a:cubicBezTo>
                    <a:pt x="1676" y="1198"/>
                    <a:pt x="1697" y="1124"/>
                    <a:pt x="1732" y="1059"/>
                  </a:cubicBezTo>
                  <a:lnTo>
                    <a:pt x="1732" y="1059"/>
                  </a:lnTo>
                  <a:cubicBezTo>
                    <a:pt x="1754" y="1051"/>
                    <a:pt x="1777" y="1043"/>
                    <a:pt x="1800" y="1037"/>
                  </a:cubicBezTo>
                  <a:cubicBezTo>
                    <a:pt x="1936" y="983"/>
                    <a:pt x="2262" y="881"/>
                    <a:pt x="2299" y="689"/>
                  </a:cubicBezTo>
                  <a:lnTo>
                    <a:pt x="2299" y="689"/>
                  </a:lnTo>
                  <a:cubicBezTo>
                    <a:pt x="2301" y="689"/>
                    <a:pt x="2302" y="689"/>
                    <a:pt x="2303" y="689"/>
                  </a:cubicBezTo>
                  <a:close/>
                  <a:moveTo>
                    <a:pt x="2014" y="2065"/>
                  </a:moveTo>
                  <a:lnTo>
                    <a:pt x="2014" y="2065"/>
                  </a:lnTo>
                  <a:cubicBezTo>
                    <a:pt x="1874" y="2152"/>
                    <a:pt x="1710" y="2201"/>
                    <a:pt x="1541" y="2206"/>
                  </a:cubicBezTo>
                  <a:lnTo>
                    <a:pt x="1541" y="2206"/>
                  </a:lnTo>
                  <a:cubicBezTo>
                    <a:pt x="1706" y="2186"/>
                    <a:pt x="1869" y="2134"/>
                    <a:pt x="2014" y="2065"/>
                  </a:cubicBezTo>
                  <a:close/>
                  <a:moveTo>
                    <a:pt x="2680" y="1"/>
                  </a:moveTo>
                  <a:cubicBezTo>
                    <a:pt x="1961" y="1"/>
                    <a:pt x="1078" y="536"/>
                    <a:pt x="754" y="964"/>
                  </a:cubicBezTo>
                  <a:lnTo>
                    <a:pt x="754" y="964"/>
                  </a:lnTo>
                  <a:cubicBezTo>
                    <a:pt x="311" y="1302"/>
                    <a:pt x="1" y="1786"/>
                    <a:pt x="1" y="2402"/>
                  </a:cubicBezTo>
                  <a:cubicBezTo>
                    <a:pt x="1" y="2495"/>
                    <a:pt x="1" y="2526"/>
                    <a:pt x="94" y="2588"/>
                  </a:cubicBezTo>
                  <a:cubicBezTo>
                    <a:pt x="403" y="2773"/>
                    <a:pt x="762" y="2855"/>
                    <a:pt x="1127" y="2855"/>
                  </a:cubicBezTo>
                  <a:cubicBezTo>
                    <a:pt x="1676" y="2855"/>
                    <a:pt x="2240" y="2669"/>
                    <a:pt x="2669" y="2371"/>
                  </a:cubicBezTo>
                  <a:cubicBezTo>
                    <a:pt x="3258" y="1999"/>
                    <a:pt x="4096" y="913"/>
                    <a:pt x="3382" y="261"/>
                  </a:cubicBezTo>
                  <a:cubicBezTo>
                    <a:pt x="3197" y="76"/>
                    <a:pt x="2950" y="1"/>
                    <a:pt x="2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474200" y="2335625"/>
              <a:ext cx="88100" cy="62525"/>
            </a:xfrm>
            <a:custGeom>
              <a:avLst/>
              <a:gdLst/>
              <a:ahLst/>
              <a:cxnLst/>
              <a:rect l="l" t="t" r="r" b="b"/>
              <a:pathLst>
                <a:path w="3524" h="2501" extrusionOk="0">
                  <a:moveTo>
                    <a:pt x="2252" y="519"/>
                  </a:moveTo>
                  <a:cubicBezTo>
                    <a:pt x="2279" y="519"/>
                    <a:pt x="2303" y="521"/>
                    <a:pt x="2323" y="525"/>
                  </a:cubicBezTo>
                  <a:lnTo>
                    <a:pt x="2323" y="525"/>
                  </a:lnTo>
                  <a:cubicBezTo>
                    <a:pt x="2304" y="526"/>
                    <a:pt x="2290" y="526"/>
                    <a:pt x="2282" y="526"/>
                  </a:cubicBezTo>
                  <a:cubicBezTo>
                    <a:pt x="2034" y="557"/>
                    <a:pt x="1786" y="650"/>
                    <a:pt x="1631" y="868"/>
                  </a:cubicBezTo>
                  <a:cubicBezTo>
                    <a:pt x="1606" y="886"/>
                    <a:pt x="1586" y="903"/>
                    <a:pt x="1571" y="916"/>
                  </a:cubicBezTo>
                  <a:lnTo>
                    <a:pt x="1571" y="916"/>
                  </a:lnTo>
                  <a:cubicBezTo>
                    <a:pt x="1551" y="909"/>
                    <a:pt x="1530" y="899"/>
                    <a:pt x="1510" y="888"/>
                  </a:cubicBezTo>
                  <a:lnTo>
                    <a:pt x="1510" y="888"/>
                  </a:lnTo>
                  <a:cubicBezTo>
                    <a:pt x="1682" y="717"/>
                    <a:pt x="1899" y="578"/>
                    <a:pt x="2158" y="526"/>
                  </a:cubicBezTo>
                  <a:cubicBezTo>
                    <a:pt x="2193" y="521"/>
                    <a:pt x="2224" y="519"/>
                    <a:pt x="2252" y="519"/>
                  </a:cubicBezTo>
                  <a:close/>
                  <a:moveTo>
                    <a:pt x="2346" y="1080"/>
                  </a:moveTo>
                  <a:cubicBezTo>
                    <a:pt x="2345" y="1082"/>
                    <a:pt x="2345" y="1083"/>
                    <a:pt x="2344" y="1085"/>
                  </a:cubicBezTo>
                  <a:cubicBezTo>
                    <a:pt x="2152" y="1525"/>
                    <a:pt x="1813" y="1941"/>
                    <a:pt x="1349" y="1986"/>
                  </a:cubicBezTo>
                  <a:lnTo>
                    <a:pt x="1349" y="1986"/>
                  </a:lnTo>
                  <a:cubicBezTo>
                    <a:pt x="1329" y="1936"/>
                    <a:pt x="1310" y="1889"/>
                    <a:pt x="1290" y="1829"/>
                  </a:cubicBezTo>
                  <a:cubicBezTo>
                    <a:pt x="1290" y="1798"/>
                    <a:pt x="1290" y="1767"/>
                    <a:pt x="1321" y="1736"/>
                  </a:cubicBezTo>
                  <a:cubicBezTo>
                    <a:pt x="1326" y="1726"/>
                    <a:pt x="1330" y="1716"/>
                    <a:pt x="1334" y="1707"/>
                  </a:cubicBezTo>
                  <a:lnTo>
                    <a:pt x="1334" y="1707"/>
                  </a:lnTo>
                  <a:cubicBezTo>
                    <a:pt x="1452" y="1672"/>
                    <a:pt x="1563" y="1620"/>
                    <a:pt x="1662" y="1550"/>
                  </a:cubicBezTo>
                  <a:cubicBezTo>
                    <a:pt x="1757" y="1487"/>
                    <a:pt x="1795" y="1416"/>
                    <a:pt x="1781" y="1357"/>
                  </a:cubicBezTo>
                  <a:lnTo>
                    <a:pt x="1781" y="1357"/>
                  </a:lnTo>
                  <a:cubicBezTo>
                    <a:pt x="1984" y="1293"/>
                    <a:pt x="2177" y="1198"/>
                    <a:pt x="2346" y="1080"/>
                  </a:cubicBezTo>
                  <a:close/>
                  <a:moveTo>
                    <a:pt x="2800" y="0"/>
                  </a:moveTo>
                  <a:cubicBezTo>
                    <a:pt x="1895" y="0"/>
                    <a:pt x="1020" y="374"/>
                    <a:pt x="390" y="1054"/>
                  </a:cubicBezTo>
                  <a:cubicBezTo>
                    <a:pt x="328" y="1116"/>
                    <a:pt x="297" y="1178"/>
                    <a:pt x="390" y="1240"/>
                  </a:cubicBezTo>
                  <a:cubicBezTo>
                    <a:pt x="484" y="1301"/>
                    <a:pt x="587" y="1349"/>
                    <a:pt x="694" y="1383"/>
                  </a:cubicBezTo>
                  <a:lnTo>
                    <a:pt x="694" y="1383"/>
                  </a:lnTo>
                  <a:cubicBezTo>
                    <a:pt x="435" y="1496"/>
                    <a:pt x="218" y="1680"/>
                    <a:pt x="142" y="1953"/>
                  </a:cubicBezTo>
                  <a:cubicBezTo>
                    <a:pt x="0" y="2398"/>
                    <a:pt x="347" y="2500"/>
                    <a:pt x="708" y="2500"/>
                  </a:cubicBezTo>
                  <a:cubicBezTo>
                    <a:pt x="901" y="2500"/>
                    <a:pt x="1098" y="2471"/>
                    <a:pt x="1228" y="2450"/>
                  </a:cubicBezTo>
                  <a:cubicBezTo>
                    <a:pt x="2406" y="2263"/>
                    <a:pt x="3523" y="1426"/>
                    <a:pt x="3523" y="154"/>
                  </a:cubicBezTo>
                  <a:cubicBezTo>
                    <a:pt x="3492" y="123"/>
                    <a:pt x="3461" y="92"/>
                    <a:pt x="3430" y="61"/>
                  </a:cubicBezTo>
                  <a:cubicBezTo>
                    <a:pt x="3220" y="20"/>
                    <a:pt x="3009" y="0"/>
                    <a:pt x="28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608800" y="2023775"/>
              <a:ext cx="93075" cy="63850"/>
            </a:xfrm>
            <a:custGeom>
              <a:avLst/>
              <a:gdLst/>
              <a:ahLst/>
              <a:cxnLst/>
              <a:rect l="l" t="t" r="r" b="b"/>
              <a:pathLst>
                <a:path w="3723" h="2554" extrusionOk="0">
                  <a:moveTo>
                    <a:pt x="2475" y="593"/>
                  </a:moveTo>
                  <a:cubicBezTo>
                    <a:pt x="2495" y="593"/>
                    <a:pt x="2514" y="593"/>
                    <a:pt x="2534" y="594"/>
                  </a:cubicBezTo>
                  <a:lnTo>
                    <a:pt x="2534" y="594"/>
                  </a:lnTo>
                  <a:cubicBezTo>
                    <a:pt x="2478" y="780"/>
                    <a:pt x="2398" y="959"/>
                    <a:pt x="2296" y="1122"/>
                  </a:cubicBezTo>
                  <a:lnTo>
                    <a:pt x="2296" y="1122"/>
                  </a:lnTo>
                  <a:cubicBezTo>
                    <a:pt x="2260" y="1063"/>
                    <a:pt x="2150" y="1034"/>
                    <a:pt x="2013" y="1030"/>
                  </a:cubicBezTo>
                  <a:lnTo>
                    <a:pt x="2013" y="1030"/>
                  </a:lnTo>
                  <a:cubicBezTo>
                    <a:pt x="1950" y="986"/>
                    <a:pt x="1856" y="965"/>
                    <a:pt x="1768" y="965"/>
                  </a:cubicBezTo>
                  <a:cubicBezTo>
                    <a:pt x="1679" y="965"/>
                    <a:pt x="1590" y="970"/>
                    <a:pt x="1501" y="981"/>
                  </a:cubicBezTo>
                  <a:lnTo>
                    <a:pt x="1501" y="981"/>
                  </a:lnTo>
                  <a:cubicBezTo>
                    <a:pt x="1593" y="864"/>
                    <a:pt x="1713" y="776"/>
                    <a:pt x="1861" y="717"/>
                  </a:cubicBezTo>
                  <a:cubicBezTo>
                    <a:pt x="2048" y="634"/>
                    <a:pt x="2261" y="593"/>
                    <a:pt x="2475" y="593"/>
                  </a:cubicBezTo>
                  <a:close/>
                  <a:moveTo>
                    <a:pt x="1817" y="1652"/>
                  </a:moveTo>
                  <a:cubicBezTo>
                    <a:pt x="1621" y="1799"/>
                    <a:pt x="1394" y="1902"/>
                    <a:pt x="1146" y="1942"/>
                  </a:cubicBezTo>
                  <a:lnTo>
                    <a:pt x="1146" y="1942"/>
                  </a:lnTo>
                  <a:cubicBezTo>
                    <a:pt x="1156" y="1900"/>
                    <a:pt x="1169" y="1856"/>
                    <a:pt x="1183" y="1813"/>
                  </a:cubicBezTo>
                  <a:lnTo>
                    <a:pt x="1183" y="1813"/>
                  </a:lnTo>
                  <a:cubicBezTo>
                    <a:pt x="1183" y="1813"/>
                    <a:pt x="1184" y="1813"/>
                    <a:pt x="1184" y="1813"/>
                  </a:cubicBezTo>
                  <a:cubicBezTo>
                    <a:pt x="1403" y="1813"/>
                    <a:pt x="1622" y="1755"/>
                    <a:pt x="1817" y="1652"/>
                  </a:cubicBezTo>
                  <a:close/>
                  <a:moveTo>
                    <a:pt x="2849" y="1"/>
                  </a:moveTo>
                  <a:cubicBezTo>
                    <a:pt x="2471" y="1"/>
                    <a:pt x="2098" y="69"/>
                    <a:pt x="1737" y="189"/>
                  </a:cubicBezTo>
                  <a:cubicBezTo>
                    <a:pt x="1303" y="345"/>
                    <a:pt x="497" y="686"/>
                    <a:pt x="310" y="1151"/>
                  </a:cubicBezTo>
                  <a:cubicBezTo>
                    <a:pt x="233" y="1305"/>
                    <a:pt x="258" y="1428"/>
                    <a:pt x="337" y="1524"/>
                  </a:cubicBezTo>
                  <a:lnTo>
                    <a:pt x="337" y="1524"/>
                  </a:lnTo>
                  <a:cubicBezTo>
                    <a:pt x="129" y="1749"/>
                    <a:pt x="0" y="2039"/>
                    <a:pt x="0" y="2392"/>
                  </a:cubicBezTo>
                  <a:cubicBezTo>
                    <a:pt x="0" y="2547"/>
                    <a:pt x="248" y="2547"/>
                    <a:pt x="341" y="2547"/>
                  </a:cubicBezTo>
                  <a:cubicBezTo>
                    <a:pt x="411" y="2551"/>
                    <a:pt x="480" y="2554"/>
                    <a:pt x="549" y="2554"/>
                  </a:cubicBezTo>
                  <a:cubicBezTo>
                    <a:pt x="1944" y="2554"/>
                    <a:pt x="3366" y="1671"/>
                    <a:pt x="3692" y="283"/>
                  </a:cubicBezTo>
                  <a:cubicBezTo>
                    <a:pt x="3723" y="127"/>
                    <a:pt x="3567" y="65"/>
                    <a:pt x="3474" y="65"/>
                  </a:cubicBezTo>
                  <a:cubicBezTo>
                    <a:pt x="3266" y="21"/>
                    <a:pt x="3057" y="1"/>
                    <a:pt x="28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64525" y="2209500"/>
              <a:ext cx="76800" cy="52900"/>
            </a:xfrm>
            <a:custGeom>
              <a:avLst/>
              <a:gdLst/>
              <a:ahLst/>
              <a:cxnLst/>
              <a:rect l="l" t="t" r="r" b="b"/>
              <a:pathLst>
                <a:path w="3072" h="2116" extrusionOk="0">
                  <a:moveTo>
                    <a:pt x="1846" y="949"/>
                  </a:moveTo>
                  <a:lnTo>
                    <a:pt x="1846" y="949"/>
                  </a:lnTo>
                  <a:cubicBezTo>
                    <a:pt x="1852" y="978"/>
                    <a:pt x="1858" y="1009"/>
                    <a:pt x="1861" y="1043"/>
                  </a:cubicBezTo>
                  <a:cubicBezTo>
                    <a:pt x="1861" y="1167"/>
                    <a:pt x="1830" y="1260"/>
                    <a:pt x="1799" y="1384"/>
                  </a:cubicBezTo>
                  <a:cubicBezTo>
                    <a:pt x="1771" y="1441"/>
                    <a:pt x="1635" y="1579"/>
                    <a:pt x="1616" y="1648"/>
                  </a:cubicBezTo>
                  <a:lnTo>
                    <a:pt x="1616" y="1648"/>
                  </a:lnTo>
                  <a:lnTo>
                    <a:pt x="1520" y="1632"/>
                  </a:lnTo>
                  <a:cubicBezTo>
                    <a:pt x="1385" y="1578"/>
                    <a:pt x="1250" y="1524"/>
                    <a:pt x="1156" y="1449"/>
                  </a:cubicBezTo>
                  <a:lnTo>
                    <a:pt x="1156" y="1449"/>
                  </a:lnTo>
                  <a:cubicBezTo>
                    <a:pt x="1217" y="1318"/>
                    <a:pt x="1294" y="1197"/>
                    <a:pt x="1384" y="1089"/>
                  </a:cubicBezTo>
                  <a:lnTo>
                    <a:pt x="1384" y="1089"/>
                  </a:lnTo>
                  <a:cubicBezTo>
                    <a:pt x="1543" y="1062"/>
                    <a:pt x="1700" y="1015"/>
                    <a:pt x="1846" y="949"/>
                  </a:cubicBezTo>
                  <a:close/>
                  <a:moveTo>
                    <a:pt x="1675" y="1628"/>
                  </a:moveTo>
                  <a:cubicBezTo>
                    <a:pt x="1686" y="1628"/>
                    <a:pt x="1697" y="1637"/>
                    <a:pt x="1706" y="1663"/>
                  </a:cubicBezTo>
                  <a:lnTo>
                    <a:pt x="1635" y="1651"/>
                  </a:lnTo>
                  <a:lnTo>
                    <a:pt x="1635" y="1651"/>
                  </a:lnTo>
                  <a:cubicBezTo>
                    <a:pt x="1647" y="1640"/>
                    <a:pt x="1661" y="1628"/>
                    <a:pt x="1675" y="1628"/>
                  </a:cubicBezTo>
                  <a:close/>
                  <a:moveTo>
                    <a:pt x="2053" y="0"/>
                  </a:moveTo>
                  <a:cubicBezTo>
                    <a:pt x="1957" y="0"/>
                    <a:pt x="1860" y="7"/>
                    <a:pt x="1768" y="19"/>
                  </a:cubicBezTo>
                  <a:cubicBezTo>
                    <a:pt x="1281" y="110"/>
                    <a:pt x="555" y="381"/>
                    <a:pt x="558" y="978"/>
                  </a:cubicBezTo>
                  <a:lnTo>
                    <a:pt x="558" y="978"/>
                  </a:lnTo>
                  <a:cubicBezTo>
                    <a:pt x="349" y="1187"/>
                    <a:pt x="170" y="1428"/>
                    <a:pt x="31" y="1694"/>
                  </a:cubicBezTo>
                  <a:cubicBezTo>
                    <a:pt x="0" y="1725"/>
                    <a:pt x="0" y="1787"/>
                    <a:pt x="62" y="1787"/>
                  </a:cubicBezTo>
                  <a:cubicBezTo>
                    <a:pt x="406" y="2004"/>
                    <a:pt x="802" y="2116"/>
                    <a:pt x="1202" y="2116"/>
                  </a:cubicBezTo>
                  <a:cubicBezTo>
                    <a:pt x="1488" y="2116"/>
                    <a:pt x="1776" y="2059"/>
                    <a:pt x="2047" y="1942"/>
                  </a:cubicBezTo>
                  <a:cubicBezTo>
                    <a:pt x="2575" y="1725"/>
                    <a:pt x="3071" y="1291"/>
                    <a:pt x="2978" y="670"/>
                  </a:cubicBezTo>
                  <a:cubicBezTo>
                    <a:pt x="2902" y="140"/>
                    <a:pt x="2477" y="0"/>
                    <a:pt x="20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" name="Google Shape;432;p2"/>
          <p:cNvGrpSpPr/>
          <p:nvPr/>
        </p:nvGrpSpPr>
        <p:grpSpPr>
          <a:xfrm rot="901471">
            <a:off x="7869994" y="2465501"/>
            <a:ext cx="1481075" cy="2494684"/>
            <a:chOff x="3026750" y="1552825"/>
            <a:chExt cx="1108700" cy="1867600"/>
          </a:xfrm>
        </p:grpSpPr>
        <p:sp>
          <p:nvSpPr>
            <p:cNvPr id="433" name="Google Shape;433;p2"/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">
  <p:cSld name="CUSTOM_9"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" name="Google Shape;1648;p14"/>
          <p:cNvGrpSpPr/>
          <p:nvPr/>
        </p:nvGrpSpPr>
        <p:grpSpPr>
          <a:xfrm rot="10800000" flipH="1">
            <a:off x="-2094831" y="-848617"/>
            <a:ext cx="6467864" cy="2656239"/>
            <a:chOff x="5619200" y="4458200"/>
            <a:chExt cx="1647150" cy="742900"/>
          </a:xfrm>
        </p:grpSpPr>
        <p:sp>
          <p:nvSpPr>
            <p:cNvPr id="1649" name="Google Shape;1649;p14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4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4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4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4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4" name="Google Shape;1654;p14"/>
          <p:cNvGrpSpPr/>
          <p:nvPr/>
        </p:nvGrpSpPr>
        <p:grpSpPr>
          <a:xfrm>
            <a:off x="170572" y="3531890"/>
            <a:ext cx="4519000" cy="2428630"/>
            <a:chOff x="4178350" y="2375050"/>
            <a:chExt cx="938350" cy="515775"/>
          </a:xfrm>
        </p:grpSpPr>
        <p:sp>
          <p:nvSpPr>
            <p:cNvPr id="1655" name="Google Shape;1655;p14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4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4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4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4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4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4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2" name="Google Shape;1662;p14"/>
          <p:cNvGrpSpPr/>
          <p:nvPr/>
        </p:nvGrpSpPr>
        <p:grpSpPr>
          <a:xfrm rot="-423650">
            <a:off x="-1188125" y="3188595"/>
            <a:ext cx="2662512" cy="2828603"/>
            <a:chOff x="4159600" y="887163"/>
            <a:chExt cx="1265600" cy="1344550"/>
          </a:xfrm>
        </p:grpSpPr>
        <p:sp>
          <p:nvSpPr>
            <p:cNvPr id="1663" name="Google Shape;1663;p14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4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4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4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4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4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4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4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4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4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4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4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4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4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4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4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4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4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4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4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4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4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4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4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4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4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4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4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4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4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4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4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4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4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4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4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4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4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4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4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4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4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4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4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4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4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4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4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4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4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4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4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4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4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4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4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4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4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4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4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4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4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4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4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4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4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4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4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4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4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4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4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4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4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4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4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4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4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4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4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4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4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4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4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4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4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4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4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4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4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4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4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4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4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4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4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4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4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4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4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4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4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4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4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4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8" name="Google Shape;1768;p14"/>
          <p:cNvGrpSpPr/>
          <p:nvPr/>
        </p:nvGrpSpPr>
        <p:grpSpPr>
          <a:xfrm rot="-10163243">
            <a:off x="-354404" y="-133329"/>
            <a:ext cx="1386418" cy="2334096"/>
            <a:chOff x="3026750" y="1552825"/>
            <a:chExt cx="1108700" cy="1867600"/>
          </a:xfrm>
        </p:grpSpPr>
        <p:sp>
          <p:nvSpPr>
            <p:cNvPr id="1769" name="Google Shape;1769;p14"/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4"/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4"/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4"/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4"/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4"/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4"/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4"/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4"/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4"/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4"/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4"/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4"/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4"/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4"/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4"/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4"/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4"/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4"/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8" name="Google Shape;1788;p14"/>
          <p:cNvGrpSpPr/>
          <p:nvPr/>
        </p:nvGrpSpPr>
        <p:grpSpPr>
          <a:xfrm rot="-10011506">
            <a:off x="8529635" y="-341539"/>
            <a:ext cx="922899" cy="1480674"/>
            <a:chOff x="2402100" y="3854125"/>
            <a:chExt cx="435600" cy="698825"/>
          </a:xfrm>
        </p:grpSpPr>
        <p:sp>
          <p:nvSpPr>
            <p:cNvPr id="1789" name="Google Shape;1789;p14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4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4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4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4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4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4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4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4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4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4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4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4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2" name="Google Shape;1802;p14"/>
          <p:cNvGrpSpPr/>
          <p:nvPr/>
        </p:nvGrpSpPr>
        <p:grpSpPr>
          <a:xfrm>
            <a:off x="8495813" y="4058044"/>
            <a:ext cx="846716" cy="1493480"/>
            <a:chOff x="2797700" y="3217325"/>
            <a:chExt cx="682725" cy="1204225"/>
          </a:xfrm>
        </p:grpSpPr>
        <p:sp>
          <p:nvSpPr>
            <p:cNvPr id="1803" name="Google Shape;1803;p14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14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14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14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14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14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14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14"/>
          <p:cNvGrpSpPr/>
          <p:nvPr/>
        </p:nvGrpSpPr>
        <p:grpSpPr>
          <a:xfrm rot="10800000">
            <a:off x="7485622" y="-1132524"/>
            <a:ext cx="1010203" cy="1594184"/>
            <a:chOff x="322650" y="2571325"/>
            <a:chExt cx="573100" cy="904450"/>
          </a:xfrm>
        </p:grpSpPr>
        <p:sp>
          <p:nvSpPr>
            <p:cNvPr id="1811" name="Google Shape;1811;p14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14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14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14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14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14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14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8" name="Google Shape;1818;p14"/>
          <p:cNvGrpSpPr/>
          <p:nvPr/>
        </p:nvGrpSpPr>
        <p:grpSpPr>
          <a:xfrm>
            <a:off x="2881963" y="715675"/>
            <a:ext cx="700450" cy="636075"/>
            <a:chOff x="3652400" y="3788700"/>
            <a:chExt cx="700450" cy="636075"/>
          </a:xfrm>
        </p:grpSpPr>
        <p:sp>
          <p:nvSpPr>
            <p:cNvPr id="1819" name="Google Shape;1819;p14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14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14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14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14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14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14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14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14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4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14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14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14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4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14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4" name="Google Shape;1834;p14"/>
          <p:cNvSpPr txBox="1">
            <a:spLocks noGrp="1"/>
          </p:cNvSpPr>
          <p:nvPr>
            <p:ph type="body" idx="1"/>
          </p:nvPr>
        </p:nvSpPr>
        <p:spPr>
          <a:xfrm>
            <a:off x="829125" y="2205750"/>
            <a:ext cx="3201900" cy="9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35" name="Google Shape;1835;p14"/>
          <p:cNvSpPr txBox="1">
            <a:spLocks noGrp="1"/>
          </p:cNvSpPr>
          <p:nvPr>
            <p:ph type="title"/>
          </p:nvPr>
        </p:nvSpPr>
        <p:spPr>
          <a:xfrm>
            <a:off x="5319900" y="1757163"/>
            <a:ext cx="3109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1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1"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15"/>
          <p:cNvSpPr txBox="1">
            <a:spLocks noGrp="1"/>
          </p:cNvSpPr>
          <p:nvPr>
            <p:ph type="title"/>
          </p:nvPr>
        </p:nvSpPr>
        <p:spPr>
          <a:xfrm>
            <a:off x="714300" y="545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38" name="Google Shape;1838;p15"/>
          <p:cNvSpPr txBox="1">
            <a:spLocks noGrp="1"/>
          </p:cNvSpPr>
          <p:nvPr>
            <p:ph type="title" idx="2"/>
          </p:nvPr>
        </p:nvSpPr>
        <p:spPr>
          <a:xfrm>
            <a:off x="714299" y="2322989"/>
            <a:ext cx="1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Poppins SemiBold"/>
              <a:buNone/>
              <a:defRPr sz="15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39" name="Google Shape;1839;p15"/>
          <p:cNvSpPr txBox="1">
            <a:spLocks noGrp="1"/>
          </p:cNvSpPr>
          <p:nvPr>
            <p:ph type="subTitle" idx="1"/>
          </p:nvPr>
        </p:nvSpPr>
        <p:spPr>
          <a:xfrm>
            <a:off x="857852" y="2659451"/>
            <a:ext cx="14643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40" name="Google Shape;1840;p15"/>
          <p:cNvSpPr txBox="1">
            <a:spLocks noGrp="1"/>
          </p:cNvSpPr>
          <p:nvPr>
            <p:ph type="title" idx="3"/>
          </p:nvPr>
        </p:nvSpPr>
        <p:spPr>
          <a:xfrm>
            <a:off x="2731844" y="2322989"/>
            <a:ext cx="1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Poppins SemiBold"/>
              <a:buNone/>
              <a:defRPr sz="15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41" name="Google Shape;1841;p15"/>
          <p:cNvSpPr txBox="1">
            <a:spLocks noGrp="1"/>
          </p:cNvSpPr>
          <p:nvPr>
            <p:ph type="subTitle" idx="4"/>
          </p:nvPr>
        </p:nvSpPr>
        <p:spPr>
          <a:xfrm>
            <a:off x="2875396" y="2659451"/>
            <a:ext cx="14643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1842" name="Google Shape;1842;p15"/>
          <p:cNvGrpSpPr/>
          <p:nvPr/>
        </p:nvGrpSpPr>
        <p:grpSpPr>
          <a:xfrm rot="10800000">
            <a:off x="4391614" y="-1062620"/>
            <a:ext cx="5889385" cy="2656239"/>
            <a:chOff x="5619200" y="4458200"/>
            <a:chExt cx="1647150" cy="742900"/>
          </a:xfrm>
        </p:grpSpPr>
        <p:sp>
          <p:nvSpPr>
            <p:cNvPr id="1843" name="Google Shape;1843;p15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5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5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5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5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8" name="Google Shape;1848;p15"/>
          <p:cNvGrpSpPr/>
          <p:nvPr/>
        </p:nvGrpSpPr>
        <p:grpSpPr>
          <a:xfrm flipH="1">
            <a:off x="-486278" y="4432054"/>
            <a:ext cx="3239372" cy="1780558"/>
            <a:chOff x="4178350" y="2375050"/>
            <a:chExt cx="938350" cy="515775"/>
          </a:xfrm>
        </p:grpSpPr>
        <p:sp>
          <p:nvSpPr>
            <p:cNvPr id="1849" name="Google Shape;1849;p15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5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5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5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5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5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5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6" name="Google Shape;1856;p15"/>
          <p:cNvGrpSpPr/>
          <p:nvPr/>
        </p:nvGrpSpPr>
        <p:grpSpPr>
          <a:xfrm rot="-1180163">
            <a:off x="8111627" y="4505386"/>
            <a:ext cx="1089543" cy="1748178"/>
            <a:chOff x="2402100" y="3854125"/>
            <a:chExt cx="435600" cy="698825"/>
          </a:xfrm>
        </p:grpSpPr>
        <p:sp>
          <p:nvSpPr>
            <p:cNvPr id="1857" name="Google Shape;1857;p15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5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5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5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5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5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5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5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5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5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5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5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5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0" name="Google Shape;1870;p15"/>
          <p:cNvGrpSpPr/>
          <p:nvPr/>
        </p:nvGrpSpPr>
        <p:grpSpPr>
          <a:xfrm rot="-8100000">
            <a:off x="-90095" y="-641248"/>
            <a:ext cx="830250" cy="1464437"/>
            <a:chOff x="2797700" y="3217325"/>
            <a:chExt cx="682725" cy="1204225"/>
          </a:xfrm>
        </p:grpSpPr>
        <p:sp>
          <p:nvSpPr>
            <p:cNvPr id="1871" name="Google Shape;1871;p15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5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5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5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5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5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5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8" name="Google Shape;1878;p15"/>
          <p:cNvGrpSpPr/>
          <p:nvPr/>
        </p:nvGrpSpPr>
        <p:grpSpPr>
          <a:xfrm>
            <a:off x="2095563" y="4602888"/>
            <a:ext cx="700450" cy="636075"/>
            <a:chOff x="3652400" y="3788700"/>
            <a:chExt cx="700450" cy="636075"/>
          </a:xfrm>
        </p:grpSpPr>
        <p:sp>
          <p:nvSpPr>
            <p:cNvPr id="1879" name="Google Shape;1879;p15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5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5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5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5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5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5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5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5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5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5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5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5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5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5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4" name="Google Shape;1894;p15"/>
          <p:cNvGrpSpPr/>
          <p:nvPr/>
        </p:nvGrpSpPr>
        <p:grpSpPr>
          <a:xfrm rot="9629822">
            <a:off x="7970529" y="-832671"/>
            <a:ext cx="1010225" cy="1594224"/>
            <a:chOff x="322650" y="2571325"/>
            <a:chExt cx="573100" cy="904450"/>
          </a:xfrm>
        </p:grpSpPr>
        <p:sp>
          <p:nvSpPr>
            <p:cNvPr id="1895" name="Google Shape;1895;p15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5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5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5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5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5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5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2" name="Google Shape;1902;p15"/>
          <p:cNvGrpSpPr/>
          <p:nvPr/>
        </p:nvGrpSpPr>
        <p:grpSpPr>
          <a:xfrm rot="-4956298" flipH="1">
            <a:off x="8404143" y="4116790"/>
            <a:ext cx="1304099" cy="972225"/>
            <a:chOff x="4500175" y="3779525"/>
            <a:chExt cx="1136425" cy="847075"/>
          </a:xfrm>
        </p:grpSpPr>
        <p:sp>
          <p:nvSpPr>
            <p:cNvPr id="1903" name="Google Shape;1903;p15"/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15"/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15"/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15"/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5"/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15"/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15"/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15"/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15"/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15"/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15"/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4" name="Google Shape;1914;p15"/>
          <p:cNvSpPr txBox="1">
            <a:spLocks noGrp="1"/>
          </p:cNvSpPr>
          <p:nvPr>
            <p:ph type="title" idx="5"/>
          </p:nvPr>
        </p:nvSpPr>
        <p:spPr>
          <a:xfrm>
            <a:off x="4705044" y="2322989"/>
            <a:ext cx="1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Poppins SemiBold"/>
              <a:buNone/>
              <a:defRPr sz="15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915" name="Google Shape;1915;p15"/>
          <p:cNvSpPr txBox="1">
            <a:spLocks noGrp="1"/>
          </p:cNvSpPr>
          <p:nvPr>
            <p:ph type="subTitle" idx="6"/>
          </p:nvPr>
        </p:nvSpPr>
        <p:spPr>
          <a:xfrm>
            <a:off x="4848597" y="2659451"/>
            <a:ext cx="14643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16" name="Google Shape;1916;p15"/>
          <p:cNvSpPr txBox="1">
            <a:spLocks noGrp="1"/>
          </p:cNvSpPr>
          <p:nvPr>
            <p:ph type="title" idx="7"/>
          </p:nvPr>
        </p:nvSpPr>
        <p:spPr>
          <a:xfrm>
            <a:off x="6678235" y="2322989"/>
            <a:ext cx="175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Poppins SemiBold"/>
              <a:buNone/>
              <a:defRPr sz="15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2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917" name="Google Shape;1917;p15"/>
          <p:cNvSpPr txBox="1">
            <a:spLocks noGrp="1"/>
          </p:cNvSpPr>
          <p:nvPr>
            <p:ph type="subTitle" idx="8"/>
          </p:nvPr>
        </p:nvSpPr>
        <p:spPr>
          <a:xfrm>
            <a:off x="6821939" y="2659451"/>
            <a:ext cx="14643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AGD DINKES DKI JAKARTA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fld id="{A7A2EFFB-6073-4399-8873-36A96394F68A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9164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AGD DINKES DKI JAKARTA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fld id="{21502D08-09F2-4A62-9E63-95025025DF0C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63623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4300" y="545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43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60" r:id="rId3"/>
    <p:sldLayoutId id="2147483661" r:id="rId4"/>
    <p:sldLayoutId id="2147483682" r:id="rId5"/>
    <p:sldLayoutId id="214748368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9" name="Google Shape;3429;p35"/>
          <p:cNvSpPr txBox="1">
            <a:spLocks noGrp="1"/>
          </p:cNvSpPr>
          <p:nvPr>
            <p:ph type="ctrTitle"/>
          </p:nvPr>
        </p:nvSpPr>
        <p:spPr>
          <a:xfrm>
            <a:off x="714300" y="671100"/>
            <a:ext cx="7715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Bantuan Hidup Dasar</a:t>
            </a:r>
            <a:endParaRPr dirty="0"/>
          </a:p>
        </p:txBody>
      </p:sp>
      <p:sp>
        <p:nvSpPr>
          <p:cNvPr id="3430" name="Google Shape;3430;p35"/>
          <p:cNvSpPr txBox="1">
            <a:spLocks noGrp="1"/>
          </p:cNvSpPr>
          <p:nvPr>
            <p:ph type="subTitle" idx="1"/>
          </p:nvPr>
        </p:nvSpPr>
        <p:spPr>
          <a:xfrm>
            <a:off x="714300" y="2673702"/>
            <a:ext cx="77154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800100"/>
            <a:ext cx="6172200" cy="85725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fi-FI" altLang="id-ID" dirty="0">
                <a:solidFill>
                  <a:schemeClr val="accent1">
                    <a:lumMod val="50000"/>
                  </a:schemeClr>
                </a:solidFill>
                <a:latin typeface="Berlin Sans FB" pitchFamily="34" charset="0"/>
              </a:rPr>
              <a:t>Saat Jantung Berhenti Berdenyut</a:t>
            </a:r>
            <a:endParaRPr lang="en-US" altLang="id-ID" dirty="0">
              <a:solidFill>
                <a:schemeClr val="accent1">
                  <a:lumMod val="5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771650"/>
            <a:ext cx="5886450" cy="30861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	Kematian klinis : henti nafas dan henti jantung 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  <a:sym typeface="Wingdings" pitchFamily="2" charset="2"/>
              </a:rPr>
              <a:t></a:t>
            </a:r>
            <a:r>
              <a:rPr lang="fi-FI" altLang="id-ID" sz="2800" dirty="0" smtClean="0">
                <a:solidFill>
                  <a:srgbClr val="FF0000"/>
                </a:solidFill>
                <a:latin typeface="Berlin Sans FB" pitchFamily="34" charset="0"/>
              </a:rPr>
              <a:t>RJP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 segera </a:t>
            </a:r>
          </a:p>
          <a:p>
            <a:pPr>
              <a:buFont typeface="Wingdings" pitchFamily="2" charset="2"/>
              <a:buNone/>
            </a:pP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	4-6 menit 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  <a:sym typeface="Wingdings" pitchFamily="2" charset="2"/>
              </a:rPr>
              <a:t>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 </a:t>
            </a:r>
            <a:r>
              <a:rPr lang="fi-FI" altLang="id-ID" sz="2800" dirty="0" smtClean="0">
                <a:solidFill>
                  <a:schemeClr val="accent6">
                    <a:lumMod val="50000"/>
                  </a:schemeClr>
                </a:solidFill>
                <a:latin typeface="Berlin Sans FB" pitchFamily="34" charset="0"/>
              </a:rPr>
              <a:t>sel otak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 mulai mengalami </a:t>
            </a:r>
            <a:r>
              <a:rPr lang="fi-FI" altLang="id-ID" sz="3200" dirty="0" smtClean="0">
                <a:solidFill>
                  <a:srgbClr val="00B050"/>
                </a:solidFill>
                <a:latin typeface="Berlin Sans FB" pitchFamily="34" charset="0"/>
              </a:rPr>
              <a:t>kematian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, (8-10 menit) tanpa denyut nadi 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  <a:sym typeface="Wingdings" pitchFamily="2" charset="2"/>
              </a:rPr>
              <a:t> </a:t>
            </a:r>
            <a:r>
              <a:rPr lang="fi-FI" altLang="id-ID" dirty="0" smtClean="0">
                <a:solidFill>
                  <a:srgbClr val="0033CC"/>
                </a:solidFill>
                <a:latin typeface="Berlin Sans FB" pitchFamily="34" charset="0"/>
              </a:rPr>
              <a:t>kerusakan irreversible otak.</a:t>
            </a:r>
            <a:endParaRPr lang="en-US" altLang="id-ID" dirty="0" smtClean="0">
              <a:solidFill>
                <a:srgbClr val="0033CC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390359"/>
      </p:ext>
    </p:extLst>
  </p:cSld>
  <p:clrMapOvr>
    <a:masterClrMapping/>
  </p:clrMapOvr>
  <p:transition spd="slow" advTm="32305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"/>
          <p:cNvGrpSpPr/>
          <p:nvPr/>
        </p:nvGrpSpPr>
        <p:grpSpPr bwMode="auto">
          <a:xfrm>
            <a:off x="1714500" y="400050"/>
            <a:ext cx="5657850" cy="610791"/>
            <a:chOff x="971550" y="404813"/>
            <a:chExt cx="7627938" cy="119538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Rounded Rectangle 3"/>
            <p:cNvSpPr/>
            <p:nvPr/>
          </p:nvSpPr>
          <p:spPr>
            <a:xfrm>
              <a:off x="971550" y="404813"/>
              <a:ext cx="7627938" cy="1195387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5" name="Text Box 1026"/>
            <p:cNvSpPr txBox="1">
              <a:spLocks noChangeArrowheads="1"/>
            </p:cNvSpPr>
            <p:nvPr/>
          </p:nvSpPr>
          <p:spPr bwMode="auto">
            <a:xfrm>
              <a:off x="1440269" y="516662"/>
              <a:ext cx="6851018" cy="993883"/>
            </a:xfrm>
            <a:prstGeom prst="rect">
              <a:avLst/>
            </a:prstGeom>
            <a:grp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d-ID" sz="27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THE CHAIN OF SURVIVAL</a:t>
              </a:r>
              <a:endParaRPr lang="en-US" sz="27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endParaRPr>
            </a:p>
          </p:txBody>
        </p:sp>
      </p:grpSp>
      <p:pic>
        <p:nvPicPr>
          <p:cNvPr id="14338" name="Picture 6" descr="D:\My Diklat\AHA 2015\AHA 2015 jpg\CRi1j9HUkAEO2q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098948"/>
            <a:ext cx="5330429" cy="378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256822"/>
      </p:ext>
    </p:extLst>
  </p:cSld>
  <p:clrMapOvr>
    <a:masterClrMapping/>
  </p:clrMapOvr>
  <p:transition spd="slow" advTm="64262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4"/>
          <p:cNvSpPr/>
          <p:nvPr/>
        </p:nvSpPr>
        <p:spPr>
          <a:xfrm>
            <a:off x="4204098" y="2120504"/>
            <a:ext cx="735806" cy="9024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5730" tIns="62865" rIns="125730" bIns="62865" spcCol="953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3300"/>
              <a:t>3</a:t>
            </a:r>
            <a:endParaRPr lang="en-US" sz="33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31132" y="285751"/>
            <a:ext cx="6012656" cy="794147"/>
            <a:chOff x="310172" y="58465"/>
            <a:chExt cx="8681428" cy="1381695"/>
          </a:xfrm>
        </p:grpSpPr>
        <p:grpSp>
          <p:nvGrpSpPr>
            <p:cNvPr id="4" name="Group 9"/>
            <p:cNvGrpSpPr/>
            <p:nvPr/>
          </p:nvGrpSpPr>
          <p:grpSpPr bwMode="auto">
            <a:xfrm>
              <a:off x="310172" y="58465"/>
              <a:ext cx="1085455" cy="1309687"/>
              <a:chOff x="109" y="2752328"/>
              <a:chExt cx="1085492" cy="1309687"/>
            </a:xfr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grpSpPr>
          <p:sp>
            <p:nvSpPr>
              <p:cNvPr id="11" name="Rounded Rectangle 10"/>
              <p:cNvSpPr/>
              <p:nvPr/>
            </p:nvSpPr>
            <p:spPr>
              <a:xfrm>
                <a:off x="109" y="2752328"/>
                <a:ext cx="1085492" cy="1309687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3">
                  <a:hueOff val="11250264"/>
                  <a:satOff val="-16877"/>
                  <a:lumOff val="-27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Rounded Rectangle 4"/>
              <p:cNvSpPr/>
              <p:nvPr/>
            </p:nvSpPr>
            <p:spPr>
              <a:xfrm>
                <a:off x="106142" y="2804737"/>
                <a:ext cx="926470" cy="1204288"/>
              </a:xfrm>
              <a:prstGeom prst="rect">
                <a:avLst/>
              </a:prstGeom>
              <a:ln>
                <a:solidFill>
                  <a:srgbClr val="FFFF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67640" tIns="83820" rIns="167640" bIns="83820" spcCol="1270" anchor="ctr"/>
              <a:lstStyle/>
              <a:p>
                <a:pPr algn="ctr" defTabSz="1466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3300" dirty="0"/>
                  <a:t>D</a:t>
                </a:r>
                <a:endParaRPr lang="en-US" sz="3300" dirty="0"/>
              </a:p>
            </p:txBody>
          </p:sp>
        </p:grpSp>
        <p:sp>
          <p:nvSpPr>
            <p:cNvPr id="3" name="Rounded Rectangle 2"/>
            <p:cNvSpPr/>
            <p:nvPr/>
          </p:nvSpPr>
          <p:spPr>
            <a:xfrm>
              <a:off x="1523853" y="110253"/>
              <a:ext cx="7467747" cy="1329907"/>
            </a:xfrm>
            <a:prstGeom prst="roundRect">
              <a:avLst/>
            </a:prstGeom>
            <a:solidFill>
              <a:srgbClr val="FF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id-ID" sz="1800" dirty="0">
                  <a:solidFill>
                    <a:srgbClr val="0000FF"/>
                  </a:solidFill>
                </a:rPr>
                <a:t>TIGA AMAN (PENOLONG, LINGKUNGAN &amp; PASIEN)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431132" y="1035844"/>
            <a:ext cx="6012656" cy="1026319"/>
            <a:chOff x="310172" y="1440160"/>
            <a:chExt cx="8681428" cy="1309688"/>
          </a:xfrm>
        </p:grpSpPr>
        <p:grpSp>
          <p:nvGrpSpPr>
            <p:cNvPr id="6" name="Group 12"/>
            <p:cNvGrpSpPr/>
            <p:nvPr/>
          </p:nvGrpSpPr>
          <p:grpSpPr bwMode="auto">
            <a:xfrm>
              <a:off x="310172" y="1440160"/>
              <a:ext cx="1085455" cy="1309687"/>
              <a:chOff x="109" y="2464296"/>
              <a:chExt cx="1085492" cy="1309687"/>
            </a:xfr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grpSpPr>
          <p:sp>
            <p:nvSpPr>
              <p:cNvPr id="14" name="Rounded Rectangle 13"/>
              <p:cNvSpPr/>
              <p:nvPr/>
            </p:nvSpPr>
            <p:spPr>
              <a:xfrm>
                <a:off x="109" y="2464296"/>
                <a:ext cx="1085492" cy="1309687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3">
                  <a:hueOff val="11250264"/>
                  <a:satOff val="-16877"/>
                  <a:lumOff val="-27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Rounded Rectangle 4"/>
              <p:cNvSpPr/>
              <p:nvPr/>
            </p:nvSpPr>
            <p:spPr>
              <a:xfrm>
                <a:off x="53098" y="2517284"/>
                <a:ext cx="979514" cy="1203709"/>
              </a:xfrm>
              <a:prstGeom prst="rect">
                <a:avLst/>
              </a:prstGeom>
              <a:ln>
                <a:solidFill>
                  <a:srgbClr val="FFFF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67640" tIns="83820" rIns="167640" bIns="83820" spcCol="1270" anchor="ctr"/>
              <a:lstStyle/>
              <a:p>
                <a:pPr algn="ctr" defTabSz="1466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3300" dirty="0"/>
                  <a:t>R</a:t>
                </a:r>
                <a:endParaRPr lang="en-US" sz="3300" dirty="0"/>
              </a:p>
            </p:txBody>
          </p:sp>
        </p:grpSp>
        <p:sp>
          <p:nvSpPr>
            <p:cNvPr id="28" name="Rounded Rectangle 27"/>
            <p:cNvSpPr/>
            <p:nvPr/>
          </p:nvSpPr>
          <p:spPr>
            <a:xfrm>
              <a:off x="1523853" y="1499416"/>
              <a:ext cx="7467747" cy="1250432"/>
            </a:xfrm>
            <a:prstGeom prst="roundRect">
              <a:avLst/>
            </a:prstGeom>
            <a:solidFill>
              <a:srgbClr val="FF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id-ID" sz="1800" dirty="0">
                  <a:solidFill>
                    <a:srgbClr val="0000FF"/>
                  </a:solidFill>
                </a:rPr>
                <a:t>CEK RESPON : A – V – P - U</a:t>
              </a:r>
            </a:p>
            <a:p>
              <a:pPr>
                <a:defRPr/>
              </a:pPr>
              <a:r>
                <a:rPr lang="id-ID" sz="1800" dirty="0">
                  <a:solidFill>
                    <a:srgbClr val="0000FF"/>
                  </a:solidFill>
                </a:rPr>
                <a:t>ADA / TDK REAKSI KORBAN</a:t>
              </a:r>
            </a:p>
            <a:p>
              <a:pPr>
                <a:defRPr/>
              </a:pPr>
              <a:r>
                <a:rPr lang="id-ID" sz="1800" dirty="0">
                  <a:solidFill>
                    <a:srgbClr val="0000FF"/>
                  </a:solidFill>
                </a:rPr>
                <a:t>CALL FOR HELP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431132" y="2094310"/>
            <a:ext cx="6012656" cy="1010840"/>
            <a:chOff x="304800" y="2794769"/>
            <a:chExt cx="8227924" cy="1344942"/>
          </a:xfrm>
        </p:grpSpPr>
        <p:grpSp>
          <p:nvGrpSpPr>
            <p:cNvPr id="9" name="Group 15"/>
            <p:cNvGrpSpPr/>
            <p:nvPr/>
          </p:nvGrpSpPr>
          <p:grpSpPr bwMode="auto">
            <a:xfrm>
              <a:off x="304800" y="2794769"/>
              <a:ext cx="1085455" cy="1309687"/>
              <a:chOff x="109" y="2752328"/>
              <a:chExt cx="1085492" cy="1309687"/>
            </a:xfr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grpSpPr>
          <p:sp>
            <p:nvSpPr>
              <p:cNvPr id="17" name="Rounded Rectangle 16"/>
              <p:cNvSpPr/>
              <p:nvPr/>
            </p:nvSpPr>
            <p:spPr>
              <a:xfrm>
                <a:off x="109" y="2752328"/>
                <a:ext cx="1085492" cy="1309687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3">
                  <a:hueOff val="11250264"/>
                  <a:satOff val="-16877"/>
                  <a:lumOff val="-27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Rounded Rectangle 4"/>
              <p:cNvSpPr/>
              <p:nvPr/>
            </p:nvSpPr>
            <p:spPr>
              <a:xfrm>
                <a:off x="53098" y="2805317"/>
                <a:ext cx="979514" cy="1203709"/>
              </a:xfrm>
              <a:prstGeom prst="rect">
                <a:avLst/>
              </a:prstGeom>
              <a:ln>
                <a:solidFill>
                  <a:srgbClr val="FFFF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67640" tIns="83820" rIns="167640" bIns="83820" spcCol="1270" anchor="ctr"/>
              <a:lstStyle/>
              <a:p>
                <a:pPr algn="ctr" defTabSz="1466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3300" dirty="0"/>
                  <a:t>C</a:t>
                </a:r>
                <a:endParaRPr lang="en-US" sz="3300" dirty="0"/>
              </a:p>
            </p:txBody>
          </p:sp>
        </p:grpSp>
        <p:sp>
          <p:nvSpPr>
            <p:cNvPr id="7" name="Rounded Rectangle 6"/>
            <p:cNvSpPr/>
            <p:nvPr/>
          </p:nvSpPr>
          <p:spPr>
            <a:xfrm>
              <a:off x="1523510" y="2847045"/>
              <a:ext cx="7009214" cy="1292666"/>
            </a:xfrm>
            <a:prstGeom prst="roundRect">
              <a:avLst/>
            </a:prstGeom>
            <a:solidFill>
              <a:srgbClr val="FF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id-ID" sz="1800" dirty="0">
                  <a:solidFill>
                    <a:srgbClr val="0000FF"/>
                  </a:solidFill>
                </a:rPr>
                <a:t>CEK NADI CAROTIS simultan CEK PERNAFASAN / NAFAS TERHENTI</a:t>
              </a:r>
            </a:p>
          </p:txBody>
        </p:sp>
      </p:grpSp>
      <p:grpSp>
        <p:nvGrpSpPr>
          <p:cNvPr id="10" name="Group 19"/>
          <p:cNvGrpSpPr>
            <a:grpSpLocks/>
          </p:cNvGrpSpPr>
          <p:nvPr/>
        </p:nvGrpSpPr>
        <p:grpSpPr bwMode="auto">
          <a:xfrm>
            <a:off x="1468041" y="326231"/>
            <a:ext cx="5722144" cy="4624388"/>
            <a:chOff x="384179" y="394344"/>
            <a:chExt cx="8016631" cy="6393201"/>
          </a:xfrm>
        </p:grpSpPr>
        <p:grpSp>
          <p:nvGrpSpPr>
            <p:cNvPr id="13" name="Group 21"/>
            <p:cNvGrpSpPr/>
            <p:nvPr/>
          </p:nvGrpSpPr>
          <p:grpSpPr bwMode="auto">
            <a:xfrm>
              <a:off x="384179" y="5530719"/>
              <a:ext cx="1038797" cy="1256826"/>
              <a:chOff x="46565" y="2752329"/>
              <a:chExt cx="1039036" cy="1256697"/>
            </a:xfr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grpSpPr>
          <p:sp>
            <p:nvSpPr>
              <p:cNvPr id="23" name="Rounded Rectangle 22"/>
              <p:cNvSpPr/>
              <p:nvPr/>
            </p:nvSpPr>
            <p:spPr>
              <a:xfrm>
                <a:off x="46565" y="2752329"/>
                <a:ext cx="1039036" cy="1256697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3">
                  <a:hueOff val="11250264"/>
                  <a:satOff val="-16877"/>
                  <a:lumOff val="-27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Rounded Rectangle 4"/>
              <p:cNvSpPr/>
              <p:nvPr/>
            </p:nvSpPr>
            <p:spPr>
              <a:xfrm>
                <a:off x="53098" y="2805317"/>
                <a:ext cx="979514" cy="1203709"/>
              </a:xfrm>
              <a:prstGeom prst="rect">
                <a:avLst/>
              </a:prstGeom>
              <a:ln>
                <a:solidFill>
                  <a:srgbClr val="FFFF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67640" tIns="83820" rIns="167640" bIns="83820" spcCol="1270" anchor="ctr"/>
              <a:lstStyle/>
              <a:p>
                <a:pPr algn="ctr" defTabSz="1466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3300" dirty="0"/>
                  <a:t>B</a:t>
                </a:r>
                <a:endParaRPr lang="en-US" sz="3300" dirty="0"/>
              </a:p>
            </p:txBody>
          </p:sp>
        </p:grpSp>
        <p:grpSp>
          <p:nvGrpSpPr>
            <p:cNvPr id="16397" name="Group 18"/>
            <p:cNvGrpSpPr>
              <a:grpSpLocks/>
            </p:cNvGrpSpPr>
            <p:nvPr/>
          </p:nvGrpSpPr>
          <p:grpSpPr bwMode="auto">
            <a:xfrm>
              <a:off x="384180" y="4175379"/>
              <a:ext cx="1006540" cy="1296733"/>
              <a:chOff x="384180" y="4175379"/>
              <a:chExt cx="1006540" cy="1296733"/>
            </a:xfrm>
          </p:grpSpPr>
          <p:sp>
            <p:nvSpPr>
              <p:cNvPr id="26" name="Rounded Rectangle 25"/>
              <p:cNvSpPr/>
              <p:nvPr/>
            </p:nvSpPr>
            <p:spPr bwMode="auto">
              <a:xfrm>
                <a:off x="390851" y="4175288"/>
                <a:ext cx="999160" cy="1297076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3">
                  <a:hueOff val="11250264"/>
                  <a:satOff val="-16877"/>
                  <a:lumOff val="-27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Rounded Rectangle 4"/>
              <p:cNvSpPr/>
              <p:nvPr/>
            </p:nvSpPr>
            <p:spPr bwMode="auto">
              <a:xfrm>
                <a:off x="384179" y="4216438"/>
                <a:ext cx="980812" cy="1203253"/>
              </a:xfrm>
              <a:prstGeom prst="rect">
                <a:avLst/>
              </a:prstGeom>
              <a:ln>
                <a:solidFill>
                  <a:srgbClr val="FFFF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67640" tIns="83820" rIns="167640" bIns="83820" spcCol="1270" anchor="ctr"/>
              <a:lstStyle/>
              <a:p>
                <a:pPr algn="ctr" defTabSz="1466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3300" dirty="0"/>
                  <a:t>A</a:t>
                </a:r>
                <a:endParaRPr lang="en-US" sz="3300" dirty="0"/>
              </a:p>
            </p:txBody>
          </p:sp>
        </p:grpSp>
        <p:pic>
          <p:nvPicPr>
            <p:cNvPr id="16400" name="Picture 10" descr="D:\My Diklat\CPR\tabel cpr\CAB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363" y="394344"/>
              <a:ext cx="7044447" cy="6358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88116115"/>
      </p:ext>
    </p:extLst>
  </p:cSld>
  <p:clrMapOvr>
    <a:masterClrMapping/>
  </p:clrMapOvr>
  <p:transition advTm="1853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2" name="Google Shape;3662;p47"/>
          <p:cNvSpPr txBox="1">
            <a:spLocks noGrp="1"/>
          </p:cNvSpPr>
          <p:nvPr>
            <p:ph type="title"/>
          </p:nvPr>
        </p:nvSpPr>
        <p:spPr>
          <a:xfrm>
            <a:off x="714300" y="545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Hight Quality CPR</a:t>
            </a:r>
            <a:br>
              <a:rPr lang="en" dirty="0" smtClean="0"/>
            </a:br>
            <a:endParaRPr dirty="0"/>
          </a:p>
        </p:txBody>
      </p:sp>
      <p:sp>
        <p:nvSpPr>
          <p:cNvPr id="3663" name="Google Shape;3663;p47"/>
          <p:cNvSpPr txBox="1">
            <a:spLocks noGrp="1"/>
          </p:cNvSpPr>
          <p:nvPr>
            <p:ph type="title" idx="2"/>
          </p:nvPr>
        </p:nvSpPr>
        <p:spPr>
          <a:xfrm>
            <a:off x="714300" y="2660450"/>
            <a:ext cx="152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id-ID" dirty="0">
                <a:solidFill>
                  <a:srgbClr val="FF0000"/>
                </a:solidFill>
              </a:rPr>
              <a:t>Rate of at least </a:t>
            </a:r>
            <a:r>
              <a:rPr lang="id-ID" sz="1800" dirty="0" smtClean="0">
                <a:solidFill>
                  <a:srgbClr val="FF0000"/>
                </a:solidFill>
              </a:rPr>
              <a:t>100-120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>
                <a:solidFill>
                  <a:srgbClr val="FF0000"/>
                </a:solidFill>
              </a:rPr>
              <a:t>chest compressions per minute</a:t>
            </a:r>
          </a:p>
        </p:txBody>
      </p:sp>
      <p:sp>
        <p:nvSpPr>
          <p:cNvPr id="3665" name="Google Shape;3665;p47"/>
          <p:cNvSpPr txBox="1">
            <a:spLocks noGrp="1"/>
          </p:cNvSpPr>
          <p:nvPr>
            <p:ph type="title" idx="3"/>
          </p:nvPr>
        </p:nvSpPr>
        <p:spPr>
          <a:xfrm>
            <a:off x="2809775" y="2660450"/>
            <a:ext cx="152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id-ID" dirty="0">
                <a:solidFill>
                  <a:srgbClr val="FF0000"/>
                </a:solidFill>
              </a:rPr>
              <a:t>Compression depth at least </a:t>
            </a:r>
            <a:r>
              <a:rPr lang="id-ID" dirty="0" smtClean="0">
                <a:solidFill>
                  <a:srgbClr val="FF0000"/>
                </a:solidFill>
              </a:rPr>
              <a:t>(5 </a:t>
            </a:r>
            <a:r>
              <a:rPr lang="id-ID" dirty="0">
                <a:solidFill>
                  <a:srgbClr val="FF0000"/>
                </a:solidFill>
              </a:rPr>
              <a:t>- 6 cm)</a:t>
            </a:r>
          </a:p>
        </p:txBody>
      </p:sp>
      <p:grpSp>
        <p:nvGrpSpPr>
          <p:cNvPr id="3667" name="Google Shape;3667;p47"/>
          <p:cNvGrpSpPr/>
          <p:nvPr/>
        </p:nvGrpSpPr>
        <p:grpSpPr>
          <a:xfrm>
            <a:off x="1171751" y="1721876"/>
            <a:ext cx="836486" cy="816556"/>
            <a:chOff x="2201064" y="1732101"/>
            <a:chExt cx="836486" cy="816556"/>
          </a:xfrm>
        </p:grpSpPr>
        <p:sp>
          <p:nvSpPr>
            <p:cNvPr id="3668" name="Google Shape;3668;p47"/>
            <p:cNvSpPr/>
            <p:nvPr/>
          </p:nvSpPr>
          <p:spPr>
            <a:xfrm>
              <a:off x="2201064" y="1732101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69" name="Google Shape;3669;p47"/>
            <p:cNvGrpSpPr/>
            <p:nvPr/>
          </p:nvGrpSpPr>
          <p:grpSpPr>
            <a:xfrm>
              <a:off x="2386308" y="1907378"/>
              <a:ext cx="466002" cy="466002"/>
              <a:chOff x="-13512225" y="3211525"/>
              <a:chExt cx="353675" cy="353675"/>
            </a:xfrm>
          </p:grpSpPr>
          <p:sp>
            <p:nvSpPr>
              <p:cNvPr id="3670" name="Google Shape;3670;p47"/>
              <p:cNvSpPr/>
              <p:nvPr/>
            </p:nvSpPr>
            <p:spPr>
              <a:xfrm>
                <a:off x="-13283825" y="3482475"/>
                <a:ext cx="12527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5011" h="3309" extrusionOk="0">
                    <a:moveTo>
                      <a:pt x="1671" y="0"/>
                    </a:moveTo>
                    <a:cubicBezTo>
                      <a:pt x="757" y="0"/>
                      <a:pt x="1" y="725"/>
                      <a:pt x="1" y="1638"/>
                    </a:cubicBezTo>
                    <a:cubicBezTo>
                      <a:pt x="1" y="2552"/>
                      <a:pt x="757" y="3308"/>
                      <a:pt x="1671" y="3308"/>
                    </a:cubicBezTo>
                    <a:cubicBezTo>
                      <a:pt x="2269" y="3308"/>
                      <a:pt x="2584" y="3056"/>
                      <a:pt x="4790" y="1985"/>
                    </a:cubicBezTo>
                    <a:cubicBezTo>
                      <a:pt x="4884" y="1953"/>
                      <a:pt x="5010" y="1796"/>
                      <a:pt x="5010" y="1638"/>
                    </a:cubicBezTo>
                    <a:cubicBezTo>
                      <a:pt x="5010" y="1481"/>
                      <a:pt x="4947" y="1323"/>
                      <a:pt x="4790" y="1292"/>
                    </a:cubicBezTo>
                    <a:cubicBezTo>
                      <a:pt x="2584" y="221"/>
                      <a:pt x="2269" y="0"/>
                      <a:pt x="16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1" name="Google Shape;3671;p47"/>
              <p:cNvSpPr/>
              <p:nvPr/>
            </p:nvSpPr>
            <p:spPr>
              <a:xfrm>
                <a:off x="-13512225" y="3211525"/>
                <a:ext cx="353675" cy="249700"/>
              </a:xfrm>
              <a:custGeom>
                <a:avLst/>
                <a:gdLst/>
                <a:ahLst/>
                <a:cxnLst/>
                <a:rect l="l" t="t" r="r" b="b"/>
                <a:pathLst>
                  <a:path w="14147" h="9988" extrusionOk="0">
                    <a:moveTo>
                      <a:pt x="6679" y="1702"/>
                    </a:moveTo>
                    <a:cubicBezTo>
                      <a:pt x="7152" y="1702"/>
                      <a:pt x="7499" y="2048"/>
                      <a:pt x="7499" y="2521"/>
                    </a:cubicBezTo>
                    <a:cubicBezTo>
                      <a:pt x="7499" y="2993"/>
                      <a:pt x="7152" y="3340"/>
                      <a:pt x="6679" y="3340"/>
                    </a:cubicBezTo>
                    <a:cubicBezTo>
                      <a:pt x="6207" y="3340"/>
                      <a:pt x="5829" y="2993"/>
                      <a:pt x="5829" y="2521"/>
                    </a:cubicBezTo>
                    <a:cubicBezTo>
                      <a:pt x="5829" y="2048"/>
                      <a:pt x="6207" y="1702"/>
                      <a:pt x="6679" y="1702"/>
                    </a:cubicBezTo>
                    <a:close/>
                    <a:moveTo>
                      <a:pt x="4191" y="2143"/>
                    </a:moveTo>
                    <a:cubicBezTo>
                      <a:pt x="4663" y="2143"/>
                      <a:pt x="5010" y="2489"/>
                      <a:pt x="5010" y="2962"/>
                    </a:cubicBezTo>
                    <a:cubicBezTo>
                      <a:pt x="5010" y="3434"/>
                      <a:pt x="4663" y="3781"/>
                      <a:pt x="4191" y="3781"/>
                    </a:cubicBezTo>
                    <a:cubicBezTo>
                      <a:pt x="3718" y="3781"/>
                      <a:pt x="3371" y="3434"/>
                      <a:pt x="3371" y="2962"/>
                    </a:cubicBezTo>
                    <a:cubicBezTo>
                      <a:pt x="3371" y="2489"/>
                      <a:pt x="3718" y="2143"/>
                      <a:pt x="4191" y="2143"/>
                    </a:cubicBezTo>
                    <a:close/>
                    <a:moveTo>
                      <a:pt x="2521" y="4191"/>
                    </a:moveTo>
                    <a:cubicBezTo>
                      <a:pt x="2993" y="4191"/>
                      <a:pt x="3371" y="4537"/>
                      <a:pt x="3371" y="5010"/>
                    </a:cubicBezTo>
                    <a:cubicBezTo>
                      <a:pt x="3371" y="5482"/>
                      <a:pt x="2993" y="5829"/>
                      <a:pt x="2521" y="5829"/>
                    </a:cubicBezTo>
                    <a:cubicBezTo>
                      <a:pt x="2048" y="5829"/>
                      <a:pt x="1702" y="5482"/>
                      <a:pt x="1702" y="5010"/>
                    </a:cubicBezTo>
                    <a:cubicBezTo>
                      <a:pt x="1702" y="4537"/>
                      <a:pt x="2048" y="4191"/>
                      <a:pt x="2521" y="4191"/>
                    </a:cubicBezTo>
                    <a:close/>
                    <a:moveTo>
                      <a:pt x="10397" y="3340"/>
                    </a:moveTo>
                    <a:cubicBezTo>
                      <a:pt x="11563" y="3340"/>
                      <a:pt x="12508" y="4096"/>
                      <a:pt x="12508" y="5010"/>
                    </a:cubicBezTo>
                    <a:cubicBezTo>
                      <a:pt x="12508" y="5923"/>
                      <a:pt x="11563" y="6648"/>
                      <a:pt x="10397" y="6648"/>
                    </a:cubicBezTo>
                    <a:cubicBezTo>
                      <a:pt x="9263" y="6648"/>
                      <a:pt x="8318" y="5892"/>
                      <a:pt x="8318" y="5010"/>
                    </a:cubicBezTo>
                    <a:cubicBezTo>
                      <a:pt x="8318" y="4096"/>
                      <a:pt x="9263" y="3340"/>
                      <a:pt x="10397" y="3340"/>
                    </a:cubicBezTo>
                    <a:close/>
                    <a:moveTo>
                      <a:pt x="4191" y="6270"/>
                    </a:moveTo>
                    <a:cubicBezTo>
                      <a:pt x="4663" y="6270"/>
                      <a:pt x="5010" y="6616"/>
                      <a:pt x="5010" y="7089"/>
                    </a:cubicBezTo>
                    <a:cubicBezTo>
                      <a:pt x="5010" y="7562"/>
                      <a:pt x="4663" y="7908"/>
                      <a:pt x="4191" y="7908"/>
                    </a:cubicBezTo>
                    <a:cubicBezTo>
                      <a:pt x="3718" y="7908"/>
                      <a:pt x="3371" y="7562"/>
                      <a:pt x="3371" y="7089"/>
                    </a:cubicBezTo>
                    <a:cubicBezTo>
                      <a:pt x="3371" y="6616"/>
                      <a:pt x="3718" y="6270"/>
                      <a:pt x="4191" y="6270"/>
                    </a:cubicBezTo>
                    <a:close/>
                    <a:moveTo>
                      <a:pt x="6679" y="6648"/>
                    </a:moveTo>
                    <a:cubicBezTo>
                      <a:pt x="7152" y="6648"/>
                      <a:pt x="7499" y="6994"/>
                      <a:pt x="7499" y="7499"/>
                    </a:cubicBezTo>
                    <a:cubicBezTo>
                      <a:pt x="7499" y="7971"/>
                      <a:pt x="7152" y="8318"/>
                      <a:pt x="6679" y="8318"/>
                    </a:cubicBezTo>
                    <a:cubicBezTo>
                      <a:pt x="6207" y="8318"/>
                      <a:pt x="5829" y="7971"/>
                      <a:pt x="5829" y="7499"/>
                    </a:cubicBezTo>
                    <a:cubicBezTo>
                      <a:pt x="5829" y="7057"/>
                      <a:pt x="6207" y="6648"/>
                      <a:pt x="6679" y="6648"/>
                    </a:cubicBezTo>
                    <a:close/>
                    <a:moveTo>
                      <a:pt x="7089" y="0"/>
                    </a:moveTo>
                    <a:cubicBezTo>
                      <a:pt x="3245" y="0"/>
                      <a:pt x="63" y="2237"/>
                      <a:pt x="63" y="5010"/>
                    </a:cubicBezTo>
                    <a:cubicBezTo>
                      <a:pt x="0" y="7751"/>
                      <a:pt x="3214" y="9987"/>
                      <a:pt x="7089" y="9987"/>
                    </a:cubicBezTo>
                    <a:cubicBezTo>
                      <a:pt x="10964" y="9987"/>
                      <a:pt x="14146" y="7751"/>
                      <a:pt x="14146" y="5010"/>
                    </a:cubicBezTo>
                    <a:cubicBezTo>
                      <a:pt x="14146" y="2300"/>
                      <a:pt x="10964" y="0"/>
                      <a:pt x="70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2" name="Google Shape;3672;p47"/>
              <p:cNvSpPr/>
              <p:nvPr/>
            </p:nvSpPr>
            <p:spPr>
              <a:xfrm>
                <a:off x="-13512225" y="3483250"/>
                <a:ext cx="100050" cy="8115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3246" extrusionOk="0">
                    <a:moveTo>
                      <a:pt x="4002" y="1"/>
                    </a:moveTo>
                    <a:cubicBezTo>
                      <a:pt x="2206" y="127"/>
                      <a:pt x="63" y="536"/>
                      <a:pt x="63" y="1607"/>
                    </a:cubicBezTo>
                    <a:cubicBezTo>
                      <a:pt x="0" y="2710"/>
                      <a:pt x="2174" y="3120"/>
                      <a:pt x="4002" y="3246"/>
                    </a:cubicBezTo>
                    <a:cubicBezTo>
                      <a:pt x="3592" y="2805"/>
                      <a:pt x="3371" y="2206"/>
                      <a:pt x="3371" y="1607"/>
                    </a:cubicBezTo>
                    <a:cubicBezTo>
                      <a:pt x="3371" y="1040"/>
                      <a:pt x="3592" y="442"/>
                      <a:pt x="40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3" name="Google Shape;3673;p47"/>
              <p:cNvSpPr/>
              <p:nvPr/>
            </p:nvSpPr>
            <p:spPr>
              <a:xfrm>
                <a:off x="-13407475" y="3483250"/>
                <a:ext cx="36250" cy="81150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3246" extrusionOk="0">
                    <a:moveTo>
                      <a:pt x="1418" y="1"/>
                    </a:moveTo>
                    <a:lnTo>
                      <a:pt x="1418" y="1"/>
                    </a:lnTo>
                    <a:cubicBezTo>
                      <a:pt x="1103" y="32"/>
                      <a:pt x="788" y="190"/>
                      <a:pt x="505" y="442"/>
                    </a:cubicBezTo>
                    <a:cubicBezTo>
                      <a:pt x="190" y="757"/>
                      <a:pt x="1" y="1166"/>
                      <a:pt x="1" y="1607"/>
                    </a:cubicBezTo>
                    <a:cubicBezTo>
                      <a:pt x="1" y="2048"/>
                      <a:pt x="158" y="2489"/>
                      <a:pt x="505" y="2805"/>
                    </a:cubicBezTo>
                    <a:cubicBezTo>
                      <a:pt x="788" y="3025"/>
                      <a:pt x="1103" y="3183"/>
                      <a:pt x="1450" y="3246"/>
                    </a:cubicBezTo>
                    <a:cubicBezTo>
                      <a:pt x="1072" y="2805"/>
                      <a:pt x="820" y="2206"/>
                      <a:pt x="820" y="1607"/>
                    </a:cubicBezTo>
                    <a:cubicBezTo>
                      <a:pt x="820" y="977"/>
                      <a:pt x="1072" y="442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4" name="Google Shape;3674;p47"/>
              <p:cNvSpPr/>
              <p:nvPr/>
            </p:nvSpPr>
            <p:spPr>
              <a:xfrm>
                <a:off x="-13366525" y="3485625"/>
                <a:ext cx="70125" cy="764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3057" extrusionOk="0">
                    <a:moveTo>
                      <a:pt x="1072" y="0"/>
                    </a:moveTo>
                    <a:cubicBezTo>
                      <a:pt x="442" y="221"/>
                      <a:pt x="1" y="819"/>
                      <a:pt x="1" y="1512"/>
                    </a:cubicBezTo>
                    <a:cubicBezTo>
                      <a:pt x="1" y="2237"/>
                      <a:pt x="442" y="2836"/>
                      <a:pt x="1072" y="3056"/>
                    </a:cubicBezTo>
                    <a:cubicBezTo>
                      <a:pt x="1702" y="2962"/>
                      <a:pt x="2301" y="2867"/>
                      <a:pt x="2805" y="2710"/>
                    </a:cubicBezTo>
                    <a:cubicBezTo>
                      <a:pt x="2616" y="2363"/>
                      <a:pt x="2490" y="1953"/>
                      <a:pt x="2490" y="1512"/>
                    </a:cubicBezTo>
                    <a:cubicBezTo>
                      <a:pt x="2490" y="1071"/>
                      <a:pt x="2616" y="693"/>
                      <a:pt x="2805" y="347"/>
                    </a:cubicBezTo>
                    <a:cubicBezTo>
                      <a:pt x="2301" y="189"/>
                      <a:pt x="1702" y="63"/>
                      <a:pt x="10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75" name="Google Shape;3675;p47"/>
          <p:cNvGrpSpPr/>
          <p:nvPr/>
        </p:nvGrpSpPr>
        <p:grpSpPr>
          <a:xfrm>
            <a:off x="3189314" y="1721876"/>
            <a:ext cx="836486" cy="816556"/>
            <a:chOff x="6134876" y="1732101"/>
            <a:chExt cx="836486" cy="816556"/>
          </a:xfrm>
        </p:grpSpPr>
        <p:sp>
          <p:nvSpPr>
            <p:cNvPr id="3676" name="Google Shape;3676;p47"/>
            <p:cNvSpPr/>
            <p:nvPr/>
          </p:nvSpPr>
          <p:spPr>
            <a:xfrm>
              <a:off x="6134876" y="1732101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77" name="Google Shape;3677;p47"/>
            <p:cNvGrpSpPr/>
            <p:nvPr/>
          </p:nvGrpSpPr>
          <p:grpSpPr>
            <a:xfrm>
              <a:off x="6328093" y="1916351"/>
              <a:ext cx="450051" cy="448047"/>
              <a:chOff x="-13512225" y="3647075"/>
              <a:chExt cx="353675" cy="352100"/>
            </a:xfrm>
          </p:grpSpPr>
          <p:sp>
            <p:nvSpPr>
              <p:cNvPr id="3678" name="Google Shape;3678;p47"/>
              <p:cNvSpPr/>
              <p:nvPr/>
            </p:nvSpPr>
            <p:spPr>
              <a:xfrm>
                <a:off x="-13344475" y="3876275"/>
                <a:ext cx="19725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789" extrusionOk="0">
                    <a:moveTo>
                      <a:pt x="411" y="0"/>
                    </a:moveTo>
                    <a:cubicBezTo>
                      <a:pt x="190" y="0"/>
                      <a:pt x="1" y="158"/>
                      <a:pt x="1" y="379"/>
                    </a:cubicBezTo>
                    <a:cubicBezTo>
                      <a:pt x="1" y="599"/>
                      <a:pt x="190" y="788"/>
                      <a:pt x="411" y="788"/>
                    </a:cubicBezTo>
                    <a:cubicBezTo>
                      <a:pt x="600" y="788"/>
                      <a:pt x="789" y="599"/>
                      <a:pt x="789" y="379"/>
                    </a:cubicBezTo>
                    <a:cubicBezTo>
                      <a:pt x="789" y="158"/>
                      <a:pt x="600" y="0"/>
                      <a:pt x="4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9" name="Google Shape;3679;p47"/>
              <p:cNvSpPr/>
              <p:nvPr/>
            </p:nvSpPr>
            <p:spPr>
              <a:xfrm>
                <a:off x="-13268850" y="3854225"/>
                <a:ext cx="1103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490" extrusionOk="0">
                    <a:moveTo>
                      <a:pt x="0" y="0"/>
                    </a:moveTo>
                    <a:cubicBezTo>
                      <a:pt x="189" y="410"/>
                      <a:pt x="284" y="788"/>
                      <a:pt x="284" y="1229"/>
                    </a:cubicBezTo>
                    <a:cubicBezTo>
                      <a:pt x="284" y="1670"/>
                      <a:pt x="158" y="2111"/>
                      <a:pt x="0" y="2489"/>
                    </a:cubicBezTo>
                    <a:lnTo>
                      <a:pt x="4411" y="2489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0" name="Google Shape;3680;p47"/>
              <p:cNvSpPr/>
              <p:nvPr/>
            </p:nvSpPr>
            <p:spPr>
              <a:xfrm>
                <a:off x="-13512225" y="3936925"/>
                <a:ext cx="35367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4147" h="2490" extrusionOk="0">
                    <a:moveTo>
                      <a:pt x="63" y="0"/>
                    </a:moveTo>
                    <a:lnTo>
                      <a:pt x="63" y="1261"/>
                    </a:lnTo>
                    <a:cubicBezTo>
                      <a:pt x="0" y="1954"/>
                      <a:pt x="568" y="2489"/>
                      <a:pt x="1261" y="2489"/>
                    </a:cubicBezTo>
                    <a:lnTo>
                      <a:pt x="12886" y="2489"/>
                    </a:lnTo>
                    <a:cubicBezTo>
                      <a:pt x="13548" y="2489"/>
                      <a:pt x="14146" y="1954"/>
                      <a:pt x="14146" y="1261"/>
                    </a:cubicBezTo>
                    <a:lnTo>
                      <a:pt x="14146" y="0"/>
                    </a:lnTo>
                    <a:lnTo>
                      <a:pt x="9137" y="0"/>
                    </a:lnTo>
                    <a:cubicBezTo>
                      <a:pt x="8633" y="536"/>
                      <a:pt x="7877" y="851"/>
                      <a:pt x="7089" y="851"/>
                    </a:cubicBezTo>
                    <a:cubicBezTo>
                      <a:pt x="6301" y="851"/>
                      <a:pt x="5608" y="536"/>
                      <a:pt x="5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1" name="Google Shape;3681;p47"/>
              <p:cNvSpPr/>
              <p:nvPr/>
            </p:nvSpPr>
            <p:spPr>
              <a:xfrm>
                <a:off x="-13387000" y="3833750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4191" extrusionOk="0">
                    <a:moveTo>
                      <a:pt x="2080" y="819"/>
                    </a:moveTo>
                    <a:cubicBezTo>
                      <a:pt x="2773" y="819"/>
                      <a:pt x="3340" y="1386"/>
                      <a:pt x="3340" y="2048"/>
                    </a:cubicBezTo>
                    <a:cubicBezTo>
                      <a:pt x="3340" y="2710"/>
                      <a:pt x="2773" y="3308"/>
                      <a:pt x="2080" y="3308"/>
                    </a:cubicBezTo>
                    <a:cubicBezTo>
                      <a:pt x="1418" y="3308"/>
                      <a:pt x="820" y="2773"/>
                      <a:pt x="820" y="2048"/>
                    </a:cubicBezTo>
                    <a:cubicBezTo>
                      <a:pt x="820" y="1355"/>
                      <a:pt x="1387" y="819"/>
                      <a:pt x="2080" y="819"/>
                    </a:cubicBezTo>
                    <a:close/>
                    <a:moveTo>
                      <a:pt x="2080" y="0"/>
                    </a:moveTo>
                    <a:cubicBezTo>
                      <a:pt x="946" y="0"/>
                      <a:pt x="1" y="945"/>
                      <a:pt x="1" y="2080"/>
                    </a:cubicBezTo>
                    <a:cubicBezTo>
                      <a:pt x="1" y="3214"/>
                      <a:pt x="946" y="4190"/>
                      <a:pt x="2080" y="4190"/>
                    </a:cubicBezTo>
                    <a:cubicBezTo>
                      <a:pt x="3246" y="4190"/>
                      <a:pt x="4191" y="3245"/>
                      <a:pt x="4191" y="2080"/>
                    </a:cubicBezTo>
                    <a:cubicBezTo>
                      <a:pt x="4191" y="945"/>
                      <a:pt x="3183" y="0"/>
                      <a:pt x="20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2" name="Google Shape;3682;p47"/>
              <p:cNvSpPr/>
              <p:nvPr/>
            </p:nvSpPr>
            <p:spPr>
              <a:xfrm>
                <a:off x="-13512225" y="3855000"/>
                <a:ext cx="11187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4475" h="2490" extrusionOk="0">
                    <a:moveTo>
                      <a:pt x="0" y="1"/>
                    </a:moveTo>
                    <a:lnTo>
                      <a:pt x="0" y="2490"/>
                    </a:lnTo>
                    <a:lnTo>
                      <a:pt x="4474" y="2490"/>
                    </a:lnTo>
                    <a:cubicBezTo>
                      <a:pt x="4317" y="2112"/>
                      <a:pt x="4191" y="1671"/>
                      <a:pt x="4191" y="1230"/>
                    </a:cubicBezTo>
                    <a:cubicBezTo>
                      <a:pt x="4191" y="788"/>
                      <a:pt x="4317" y="379"/>
                      <a:pt x="44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3" name="Google Shape;3683;p47"/>
              <p:cNvSpPr/>
              <p:nvPr/>
            </p:nvSpPr>
            <p:spPr>
              <a:xfrm>
                <a:off x="-13490175" y="3730575"/>
                <a:ext cx="6225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639" extrusionOk="0">
                    <a:moveTo>
                      <a:pt x="1261" y="0"/>
                    </a:moveTo>
                    <a:cubicBezTo>
                      <a:pt x="536" y="0"/>
                      <a:pt x="1" y="536"/>
                      <a:pt x="1" y="1260"/>
                    </a:cubicBezTo>
                    <a:lnTo>
                      <a:pt x="1" y="1638"/>
                    </a:lnTo>
                    <a:lnTo>
                      <a:pt x="2489" y="1638"/>
                    </a:lnTo>
                    <a:lnTo>
                      <a:pt x="2489" y="1260"/>
                    </a:lnTo>
                    <a:cubicBezTo>
                      <a:pt x="2489" y="599"/>
                      <a:pt x="1922" y="0"/>
                      <a:pt x="12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4" name="Google Shape;3684;p47"/>
              <p:cNvSpPr/>
              <p:nvPr/>
            </p:nvSpPr>
            <p:spPr>
              <a:xfrm>
                <a:off x="-13241275" y="3730575"/>
                <a:ext cx="6222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1639" extrusionOk="0">
                    <a:moveTo>
                      <a:pt x="1260" y="0"/>
                    </a:moveTo>
                    <a:cubicBezTo>
                      <a:pt x="599" y="0"/>
                      <a:pt x="0" y="536"/>
                      <a:pt x="0" y="1260"/>
                    </a:cubicBezTo>
                    <a:lnTo>
                      <a:pt x="0" y="1638"/>
                    </a:lnTo>
                    <a:lnTo>
                      <a:pt x="2489" y="1638"/>
                    </a:lnTo>
                    <a:lnTo>
                      <a:pt x="2489" y="1260"/>
                    </a:lnTo>
                    <a:cubicBezTo>
                      <a:pt x="2489" y="599"/>
                      <a:pt x="1922" y="0"/>
                      <a:pt x="12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5" name="Google Shape;3685;p47"/>
              <p:cNvSpPr/>
              <p:nvPr/>
            </p:nvSpPr>
            <p:spPr>
              <a:xfrm>
                <a:off x="-13427950" y="3647075"/>
                <a:ext cx="186700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7468" h="2521" extrusionOk="0">
                    <a:moveTo>
                      <a:pt x="820" y="1"/>
                    </a:moveTo>
                    <a:cubicBezTo>
                      <a:pt x="347" y="1"/>
                      <a:pt x="0" y="347"/>
                      <a:pt x="0" y="820"/>
                    </a:cubicBezTo>
                    <a:lnTo>
                      <a:pt x="0" y="1670"/>
                    </a:lnTo>
                    <a:cubicBezTo>
                      <a:pt x="0" y="2143"/>
                      <a:pt x="347" y="2521"/>
                      <a:pt x="820" y="2521"/>
                    </a:cubicBezTo>
                    <a:lnTo>
                      <a:pt x="6648" y="2521"/>
                    </a:lnTo>
                    <a:cubicBezTo>
                      <a:pt x="7089" y="2521"/>
                      <a:pt x="7467" y="2143"/>
                      <a:pt x="7467" y="1670"/>
                    </a:cubicBezTo>
                    <a:lnTo>
                      <a:pt x="7467" y="820"/>
                    </a:lnTo>
                    <a:cubicBezTo>
                      <a:pt x="7467" y="347"/>
                      <a:pt x="7121" y="1"/>
                      <a:pt x="66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6" name="Google Shape;3686;p47"/>
              <p:cNvSpPr/>
              <p:nvPr/>
            </p:nvSpPr>
            <p:spPr>
              <a:xfrm>
                <a:off x="-13512225" y="3773100"/>
                <a:ext cx="353675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14147" h="2427" extrusionOk="0">
                    <a:moveTo>
                      <a:pt x="4726" y="0"/>
                    </a:moveTo>
                    <a:lnTo>
                      <a:pt x="4348" y="819"/>
                    </a:lnTo>
                    <a:lnTo>
                      <a:pt x="1261" y="819"/>
                    </a:lnTo>
                    <a:cubicBezTo>
                      <a:pt x="599" y="819"/>
                      <a:pt x="0" y="1355"/>
                      <a:pt x="0" y="2048"/>
                    </a:cubicBezTo>
                    <a:lnTo>
                      <a:pt x="0" y="2426"/>
                    </a:lnTo>
                    <a:lnTo>
                      <a:pt x="5041" y="2426"/>
                    </a:lnTo>
                    <a:cubicBezTo>
                      <a:pt x="5608" y="1922"/>
                      <a:pt x="6301" y="1607"/>
                      <a:pt x="7089" y="1607"/>
                    </a:cubicBezTo>
                    <a:cubicBezTo>
                      <a:pt x="7877" y="1607"/>
                      <a:pt x="8633" y="1922"/>
                      <a:pt x="9137" y="2426"/>
                    </a:cubicBezTo>
                    <a:lnTo>
                      <a:pt x="14146" y="2426"/>
                    </a:lnTo>
                    <a:lnTo>
                      <a:pt x="14146" y="2048"/>
                    </a:lnTo>
                    <a:cubicBezTo>
                      <a:pt x="14146" y="1355"/>
                      <a:pt x="13611" y="819"/>
                      <a:pt x="12886" y="819"/>
                    </a:cubicBezTo>
                    <a:lnTo>
                      <a:pt x="9830" y="819"/>
                    </a:lnTo>
                    <a:lnTo>
                      <a:pt x="94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7" name="Google Shape;3687;p47"/>
              <p:cNvSpPr/>
              <p:nvPr/>
            </p:nvSpPr>
            <p:spPr>
              <a:xfrm>
                <a:off x="-13411400" y="3730575"/>
                <a:ext cx="1536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820" extrusionOk="0">
                    <a:moveTo>
                      <a:pt x="0" y="0"/>
                    </a:moveTo>
                    <a:lnTo>
                      <a:pt x="599" y="819"/>
                    </a:lnTo>
                    <a:lnTo>
                      <a:pt x="5545" y="819"/>
                    </a:lnTo>
                    <a:lnTo>
                      <a:pt x="614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88" name="Google Shape;3688;p47"/>
          <p:cNvSpPr txBox="1">
            <a:spLocks noGrp="1"/>
          </p:cNvSpPr>
          <p:nvPr>
            <p:ph type="title" idx="5"/>
          </p:nvPr>
        </p:nvSpPr>
        <p:spPr>
          <a:xfrm>
            <a:off x="4859200" y="2660450"/>
            <a:ext cx="152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id-ID" dirty="0">
                <a:solidFill>
                  <a:srgbClr val="FF0000"/>
                </a:solidFill>
              </a:rPr>
              <a:t>Allow complete chest </a:t>
            </a:r>
            <a:r>
              <a:rPr lang="id-ID" sz="3200" dirty="0">
                <a:solidFill>
                  <a:srgbClr val="FF0000"/>
                </a:solidFill>
              </a:rPr>
              <a:t>recoil</a:t>
            </a:r>
            <a:r>
              <a:rPr lang="id-ID" dirty="0">
                <a:solidFill>
                  <a:srgbClr val="FF0000"/>
                </a:solidFill>
              </a:rPr>
              <a:t> after each compression</a:t>
            </a:r>
          </a:p>
        </p:txBody>
      </p:sp>
      <p:sp>
        <p:nvSpPr>
          <p:cNvPr id="3690" name="Google Shape;3690;p47"/>
          <p:cNvSpPr txBox="1">
            <a:spLocks noGrp="1"/>
          </p:cNvSpPr>
          <p:nvPr>
            <p:ph type="title" idx="7"/>
          </p:nvPr>
        </p:nvSpPr>
        <p:spPr>
          <a:xfrm>
            <a:off x="6908926" y="2660450"/>
            <a:ext cx="152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id-ID" dirty="0">
                <a:solidFill>
                  <a:srgbClr val="FF0000"/>
                </a:solidFill>
              </a:rPr>
              <a:t>Avoid excessive </a:t>
            </a:r>
            <a:r>
              <a:rPr lang="id-ID" dirty="0" smtClean="0">
                <a:solidFill>
                  <a:srgbClr val="FF0000"/>
                </a:solidFill>
              </a:rPr>
              <a:t>ventilation</a:t>
            </a:r>
            <a:r>
              <a:rPr lang="en-US" dirty="0" smtClean="0">
                <a:solidFill>
                  <a:srgbClr val="FF0000"/>
                </a:solidFill>
              </a:rPr>
              <a:t> /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err="1" smtClean="0">
                <a:solidFill>
                  <a:srgbClr val="FF0000"/>
                </a:solidFill>
              </a:rPr>
              <a:t>Hiperventilation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x</a:t>
            </a:r>
            <a:endParaRPr lang="id-ID" dirty="0">
              <a:solidFill>
                <a:srgbClr val="0070C0"/>
              </a:solidFill>
            </a:endParaRPr>
          </a:p>
        </p:txBody>
      </p:sp>
      <p:grpSp>
        <p:nvGrpSpPr>
          <p:cNvPr id="3692" name="Google Shape;3692;p47"/>
          <p:cNvGrpSpPr/>
          <p:nvPr/>
        </p:nvGrpSpPr>
        <p:grpSpPr>
          <a:xfrm>
            <a:off x="5201301" y="1721876"/>
            <a:ext cx="836486" cy="816556"/>
            <a:chOff x="5201301" y="1721876"/>
            <a:chExt cx="836486" cy="816556"/>
          </a:xfrm>
        </p:grpSpPr>
        <p:sp>
          <p:nvSpPr>
            <p:cNvPr id="3693" name="Google Shape;3693;p47"/>
            <p:cNvSpPr/>
            <p:nvPr/>
          </p:nvSpPr>
          <p:spPr>
            <a:xfrm>
              <a:off x="5201301" y="1721876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94" name="Google Shape;3694;p47"/>
            <p:cNvGrpSpPr/>
            <p:nvPr/>
          </p:nvGrpSpPr>
          <p:grpSpPr>
            <a:xfrm>
              <a:off x="5401423" y="1914154"/>
              <a:ext cx="436233" cy="431990"/>
              <a:chOff x="-37385100" y="3898325"/>
              <a:chExt cx="321350" cy="318225"/>
            </a:xfrm>
          </p:grpSpPr>
          <p:sp>
            <p:nvSpPr>
              <p:cNvPr id="3695" name="Google Shape;3695;p47"/>
              <p:cNvSpPr/>
              <p:nvPr/>
            </p:nvSpPr>
            <p:spPr>
              <a:xfrm>
                <a:off x="-37190575" y="4093650"/>
                <a:ext cx="12682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916" extrusionOk="0">
                    <a:moveTo>
                      <a:pt x="2238" y="1"/>
                    </a:moveTo>
                    <a:cubicBezTo>
                      <a:pt x="1986" y="442"/>
                      <a:pt x="1671" y="820"/>
                      <a:pt x="1324" y="1229"/>
                    </a:cubicBezTo>
                    <a:cubicBezTo>
                      <a:pt x="946" y="1671"/>
                      <a:pt x="473" y="1986"/>
                      <a:pt x="1" y="2238"/>
                    </a:cubicBezTo>
                    <a:lnTo>
                      <a:pt x="2206" y="4443"/>
                    </a:lnTo>
                    <a:cubicBezTo>
                      <a:pt x="2521" y="4758"/>
                      <a:pt x="2923" y="4916"/>
                      <a:pt x="3325" y="4916"/>
                    </a:cubicBezTo>
                    <a:cubicBezTo>
                      <a:pt x="3726" y="4916"/>
                      <a:pt x="4128" y="4758"/>
                      <a:pt x="4443" y="4443"/>
                    </a:cubicBezTo>
                    <a:cubicBezTo>
                      <a:pt x="5073" y="3813"/>
                      <a:pt x="5073" y="2836"/>
                      <a:pt x="4443" y="2206"/>
                    </a:cubicBezTo>
                    <a:lnTo>
                      <a:pt x="22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6" name="Google Shape;3696;p47"/>
              <p:cNvSpPr/>
              <p:nvPr/>
            </p:nvSpPr>
            <p:spPr>
              <a:xfrm>
                <a:off x="-37385100" y="3898325"/>
                <a:ext cx="248125" cy="248950"/>
              </a:xfrm>
              <a:custGeom>
                <a:avLst/>
                <a:gdLst/>
                <a:ahLst/>
                <a:cxnLst/>
                <a:rect l="l" t="t" r="r" b="b"/>
                <a:pathLst>
                  <a:path w="9925" h="9958" extrusionOk="0">
                    <a:moveTo>
                      <a:pt x="4978" y="1702"/>
                    </a:moveTo>
                    <a:cubicBezTo>
                      <a:pt x="6774" y="1702"/>
                      <a:pt x="8286" y="3214"/>
                      <a:pt x="8286" y="5010"/>
                    </a:cubicBezTo>
                    <a:cubicBezTo>
                      <a:pt x="8254" y="5892"/>
                      <a:pt x="7939" y="6711"/>
                      <a:pt x="7341" y="7310"/>
                    </a:cubicBezTo>
                    <a:cubicBezTo>
                      <a:pt x="6742" y="7908"/>
                      <a:pt x="5923" y="8318"/>
                      <a:pt x="4978" y="8318"/>
                    </a:cubicBezTo>
                    <a:cubicBezTo>
                      <a:pt x="3151" y="8318"/>
                      <a:pt x="1670" y="6837"/>
                      <a:pt x="1670" y="5010"/>
                    </a:cubicBezTo>
                    <a:cubicBezTo>
                      <a:pt x="1670" y="3214"/>
                      <a:pt x="3151" y="1702"/>
                      <a:pt x="4978" y="1702"/>
                    </a:cubicBezTo>
                    <a:close/>
                    <a:moveTo>
                      <a:pt x="4978" y="1"/>
                    </a:moveTo>
                    <a:cubicBezTo>
                      <a:pt x="2268" y="1"/>
                      <a:pt x="0" y="2269"/>
                      <a:pt x="0" y="4978"/>
                    </a:cubicBezTo>
                    <a:cubicBezTo>
                      <a:pt x="0" y="7688"/>
                      <a:pt x="2268" y="9956"/>
                      <a:pt x="4978" y="9956"/>
                    </a:cubicBezTo>
                    <a:cubicBezTo>
                      <a:pt x="5013" y="9957"/>
                      <a:pt x="5048" y="9957"/>
                      <a:pt x="5083" y="9957"/>
                    </a:cubicBezTo>
                    <a:cubicBezTo>
                      <a:pt x="6367" y="9957"/>
                      <a:pt x="7586" y="9395"/>
                      <a:pt x="8506" y="8444"/>
                    </a:cubicBezTo>
                    <a:cubicBezTo>
                      <a:pt x="9420" y="7499"/>
                      <a:pt x="9924" y="6270"/>
                      <a:pt x="9924" y="4978"/>
                    </a:cubicBezTo>
                    <a:cubicBezTo>
                      <a:pt x="9924" y="2269"/>
                      <a:pt x="7687" y="1"/>
                      <a:pt x="49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97" name="Google Shape;3697;p47"/>
          <p:cNvGrpSpPr/>
          <p:nvPr/>
        </p:nvGrpSpPr>
        <p:grpSpPr>
          <a:xfrm>
            <a:off x="7251039" y="1721876"/>
            <a:ext cx="836486" cy="816556"/>
            <a:chOff x="7251039" y="1721876"/>
            <a:chExt cx="836486" cy="816556"/>
          </a:xfrm>
        </p:grpSpPr>
        <p:sp>
          <p:nvSpPr>
            <p:cNvPr id="3698" name="Google Shape;3698;p47"/>
            <p:cNvSpPr/>
            <p:nvPr/>
          </p:nvSpPr>
          <p:spPr>
            <a:xfrm>
              <a:off x="7251039" y="1721876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47"/>
            <p:cNvSpPr/>
            <p:nvPr/>
          </p:nvSpPr>
          <p:spPr>
            <a:xfrm>
              <a:off x="7453100" y="1915620"/>
              <a:ext cx="431990" cy="429072"/>
            </a:xfrm>
            <a:custGeom>
              <a:avLst/>
              <a:gdLst/>
              <a:ahLst/>
              <a:cxnLst/>
              <a:rect l="l" t="t" r="r" b="b"/>
              <a:pathLst>
                <a:path w="12729" h="12643" extrusionOk="0">
                  <a:moveTo>
                    <a:pt x="6365" y="2395"/>
                  </a:moveTo>
                  <a:cubicBezTo>
                    <a:pt x="7026" y="2395"/>
                    <a:pt x="7562" y="2962"/>
                    <a:pt x="7562" y="3655"/>
                  </a:cubicBezTo>
                  <a:cubicBezTo>
                    <a:pt x="7562" y="4348"/>
                    <a:pt x="7026" y="4884"/>
                    <a:pt x="6365" y="4884"/>
                  </a:cubicBezTo>
                  <a:cubicBezTo>
                    <a:pt x="5672" y="4884"/>
                    <a:pt x="5136" y="4348"/>
                    <a:pt x="5136" y="3655"/>
                  </a:cubicBezTo>
                  <a:cubicBezTo>
                    <a:pt x="5073" y="2962"/>
                    <a:pt x="5672" y="2395"/>
                    <a:pt x="6365" y="2395"/>
                  </a:cubicBezTo>
                  <a:close/>
                  <a:moveTo>
                    <a:pt x="6806" y="5640"/>
                  </a:moveTo>
                  <a:lnTo>
                    <a:pt x="8349" y="8192"/>
                  </a:lnTo>
                  <a:lnTo>
                    <a:pt x="7530" y="8192"/>
                  </a:lnTo>
                  <a:cubicBezTo>
                    <a:pt x="7373" y="7719"/>
                    <a:pt x="6900" y="7373"/>
                    <a:pt x="6333" y="7373"/>
                  </a:cubicBezTo>
                  <a:cubicBezTo>
                    <a:pt x="5798" y="7373"/>
                    <a:pt x="5357" y="7719"/>
                    <a:pt x="5167" y="8192"/>
                  </a:cubicBezTo>
                  <a:lnTo>
                    <a:pt x="4285" y="8192"/>
                  </a:lnTo>
                  <a:lnTo>
                    <a:pt x="5829" y="5640"/>
                  </a:lnTo>
                  <a:cubicBezTo>
                    <a:pt x="5987" y="5671"/>
                    <a:pt x="6144" y="5734"/>
                    <a:pt x="6365" y="5734"/>
                  </a:cubicBezTo>
                  <a:cubicBezTo>
                    <a:pt x="6491" y="5734"/>
                    <a:pt x="6680" y="5671"/>
                    <a:pt x="6806" y="5640"/>
                  </a:cubicBezTo>
                  <a:close/>
                  <a:moveTo>
                    <a:pt x="6365" y="8192"/>
                  </a:moveTo>
                  <a:cubicBezTo>
                    <a:pt x="6585" y="8192"/>
                    <a:pt x="6743" y="8412"/>
                    <a:pt x="6743" y="8633"/>
                  </a:cubicBezTo>
                  <a:cubicBezTo>
                    <a:pt x="6743" y="8822"/>
                    <a:pt x="6585" y="9042"/>
                    <a:pt x="6365" y="9042"/>
                  </a:cubicBezTo>
                  <a:cubicBezTo>
                    <a:pt x="6113" y="9042"/>
                    <a:pt x="5955" y="8822"/>
                    <a:pt x="5955" y="8633"/>
                  </a:cubicBezTo>
                  <a:cubicBezTo>
                    <a:pt x="5955" y="8412"/>
                    <a:pt x="6144" y="8255"/>
                    <a:pt x="6365" y="8192"/>
                  </a:cubicBezTo>
                  <a:close/>
                  <a:moveTo>
                    <a:pt x="6428" y="0"/>
                  </a:moveTo>
                  <a:cubicBezTo>
                    <a:pt x="5766" y="0"/>
                    <a:pt x="5199" y="568"/>
                    <a:pt x="5199" y="1229"/>
                  </a:cubicBezTo>
                  <a:lnTo>
                    <a:pt x="5199" y="2080"/>
                  </a:lnTo>
                  <a:cubicBezTo>
                    <a:pt x="4695" y="2489"/>
                    <a:pt x="4380" y="3025"/>
                    <a:pt x="4380" y="3718"/>
                  </a:cubicBezTo>
                  <a:cubicBezTo>
                    <a:pt x="4380" y="4065"/>
                    <a:pt x="4443" y="4380"/>
                    <a:pt x="4600" y="4695"/>
                  </a:cubicBezTo>
                  <a:lnTo>
                    <a:pt x="2458" y="8286"/>
                  </a:lnTo>
                  <a:lnTo>
                    <a:pt x="505" y="8286"/>
                  </a:lnTo>
                  <a:cubicBezTo>
                    <a:pt x="284" y="8286"/>
                    <a:pt x="95" y="8475"/>
                    <a:pt x="95" y="8664"/>
                  </a:cubicBezTo>
                  <a:cubicBezTo>
                    <a:pt x="1" y="8822"/>
                    <a:pt x="190" y="9042"/>
                    <a:pt x="410" y="9042"/>
                  </a:cubicBezTo>
                  <a:lnTo>
                    <a:pt x="1859" y="9042"/>
                  </a:lnTo>
                  <a:cubicBezTo>
                    <a:pt x="1261" y="9987"/>
                    <a:pt x="631" y="10775"/>
                    <a:pt x="631" y="11437"/>
                  </a:cubicBezTo>
                  <a:cubicBezTo>
                    <a:pt x="631" y="12108"/>
                    <a:pt x="1021" y="12642"/>
                    <a:pt x="1366" y="12642"/>
                  </a:cubicBezTo>
                  <a:cubicBezTo>
                    <a:pt x="1491" y="12642"/>
                    <a:pt x="1610" y="12572"/>
                    <a:pt x="1702" y="12413"/>
                  </a:cubicBezTo>
                  <a:lnTo>
                    <a:pt x="3781" y="9074"/>
                  </a:lnTo>
                  <a:lnTo>
                    <a:pt x="5167" y="9074"/>
                  </a:lnTo>
                  <a:cubicBezTo>
                    <a:pt x="5325" y="9546"/>
                    <a:pt x="5798" y="9893"/>
                    <a:pt x="6333" y="9893"/>
                  </a:cubicBezTo>
                  <a:cubicBezTo>
                    <a:pt x="6900" y="9893"/>
                    <a:pt x="7341" y="9546"/>
                    <a:pt x="7530" y="9074"/>
                  </a:cubicBezTo>
                  <a:lnTo>
                    <a:pt x="8854" y="9074"/>
                  </a:lnTo>
                  <a:lnTo>
                    <a:pt x="10964" y="12413"/>
                  </a:lnTo>
                  <a:cubicBezTo>
                    <a:pt x="11056" y="12572"/>
                    <a:pt x="11173" y="12642"/>
                    <a:pt x="11295" y="12642"/>
                  </a:cubicBezTo>
                  <a:cubicBezTo>
                    <a:pt x="11630" y="12642"/>
                    <a:pt x="12004" y="12108"/>
                    <a:pt x="12004" y="11437"/>
                  </a:cubicBezTo>
                  <a:cubicBezTo>
                    <a:pt x="12004" y="10775"/>
                    <a:pt x="11374" y="9987"/>
                    <a:pt x="10807" y="9042"/>
                  </a:cubicBezTo>
                  <a:lnTo>
                    <a:pt x="12288" y="9042"/>
                  </a:lnTo>
                  <a:cubicBezTo>
                    <a:pt x="12540" y="9042"/>
                    <a:pt x="12729" y="8822"/>
                    <a:pt x="12729" y="8633"/>
                  </a:cubicBezTo>
                  <a:cubicBezTo>
                    <a:pt x="12729" y="8412"/>
                    <a:pt x="12540" y="8255"/>
                    <a:pt x="12288" y="8255"/>
                  </a:cubicBezTo>
                  <a:lnTo>
                    <a:pt x="10334" y="8255"/>
                  </a:lnTo>
                  <a:lnTo>
                    <a:pt x="8192" y="4695"/>
                  </a:lnTo>
                  <a:cubicBezTo>
                    <a:pt x="8349" y="4380"/>
                    <a:pt x="8475" y="4065"/>
                    <a:pt x="8475" y="3718"/>
                  </a:cubicBezTo>
                  <a:cubicBezTo>
                    <a:pt x="8475" y="3056"/>
                    <a:pt x="8160" y="2458"/>
                    <a:pt x="7656" y="2080"/>
                  </a:cubicBezTo>
                  <a:lnTo>
                    <a:pt x="7656" y="1229"/>
                  </a:lnTo>
                  <a:cubicBezTo>
                    <a:pt x="7656" y="568"/>
                    <a:pt x="7089" y="0"/>
                    <a:pt x="64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D:\My Diklat\Cardiology\AHA 2015\AHA 2015 jpg\B9780323082037000348_f034-003-9780323082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0525"/>
            <a:ext cx="5772150" cy="461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710989"/>
      </p:ext>
    </p:extLst>
  </p:cSld>
  <p:clrMapOvr>
    <a:masterClrMapping/>
  </p:clrMapOvr>
  <p:transition spd="slow" advTm="792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1649017" y="361950"/>
            <a:ext cx="5831681" cy="438150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1649016" y="973930"/>
            <a:ext cx="5831682" cy="130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Clr>
                <a:srgbClr val="FFFF00"/>
              </a:buClr>
            </a:pPr>
            <a:r>
              <a:rPr lang="en-US" altLang="id-ID" sz="1600" dirty="0">
                <a:latin typeface="Georgia" pitchFamily="18" charset="0"/>
              </a:rPr>
              <a:t>   </a:t>
            </a:r>
            <a:r>
              <a:rPr lang="en-US" altLang="id-ID" sz="1600" b="1" dirty="0" err="1">
                <a:latin typeface="Georgia" pitchFamily="18" charset="0"/>
              </a:rPr>
              <a:t>Pada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pasien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tdk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sadar</a:t>
            </a:r>
            <a:r>
              <a:rPr lang="en-US" altLang="id-ID" sz="1600" b="1" dirty="0">
                <a:latin typeface="Georgia" pitchFamily="18" charset="0"/>
              </a:rPr>
              <a:t>, </a:t>
            </a:r>
            <a:r>
              <a:rPr lang="en-US" altLang="id-ID" sz="1600" b="1" dirty="0" err="1">
                <a:latin typeface="Georgia" pitchFamily="18" charset="0"/>
              </a:rPr>
              <a:t>nafas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spontan</a:t>
            </a:r>
            <a:r>
              <a:rPr lang="en-US" altLang="id-ID" sz="1600" b="1" dirty="0">
                <a:latin typeface="Georgia" pitchFamily="18" charset="0"/>
              </a:rPr>
              <a:t>, </a:t>
            </a:r>
            <a:r>
              <a:rPr lang="en-US" altLang="id-ID" sz="1600" b="1" dirty="0" err="1">
                <a:latin typeface="Georgia" pitchFamily="18" charset="0"/>
              </a:rPr>
              <a:t>dan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teraba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sirkulasi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spontan</a:t>
            </a:r>
            <a:r>
              <a:rPr lang="en-US" altLang="id-ID" sz="1600" b="1" dirty="0">
                <a:latin typeface="Georgia" pitchFamily="18" charset="0"/>
              </a:rPr>
              <a:t>, </a:t>
            </a:r>
            <a:r>
              <a:rPr lang="en-US" altLang="id-ID" sz="1600" b="1" dirty="0" err="1">
                <a:latin typeface="Georgia" pitchFamily="18" charset="0"/>
              </a:rPr>
              <a:t>maka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pertolongan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ditujukan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utk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mempertahankan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jalan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nafas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bebas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dari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sumbatan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lidah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dan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mengurangi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terjadinya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aspirasi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isi</a:t>
            </a:r>
            <a:r>
              <a:rPr lang="en-US" altLang="id-ID" sz="1600" b="1" dirty="0">
                <a:latin typeface="Georgia" pitchFamily="18" charset="0"/>
              </a:rPr>
              <a:t> </a:t>
            </a:r>
            <a:r>
              <a:rPr lang="en-US" altLang="id-ID" sz="1600" b="1" dirty="0" err="1">
                <a:latin typeface="Georgia" pitchFamily="18" charset="0"/>
              </a:rPr>
              <a:t>lambung</a:t>
            </a:r>
            <a:r>
              <a:rPr lang="en-US" altLang="id-ID" sz="1600" b="1" dirty="0">
                <a:latin typeface="Georgia" pitchFamily="18" charset="0"/>
              </a:rPr>
              <a:t>.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649016" y="348854"/>
            <a:ext cx="5780484" cy="4385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68580" tIns="34290" rIns="68580" bIns="34290">
            <a:spAutoFit/>
          </a:bodyPr>
          <a:lstStyle/>
          <a:p>
            <a:pPr marL="171450" indent="-171450">
              <a:buClr>
                <a:srgbClr val="FFFF00"/>
              </a:buClr>
              <a:defRPr/>
            </a:pPr>
            <a:r>
              <a:rPr lang="en-US" sz="2400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</a:t>
            </a:r>
            <a:r>
              <a:rPr lang="en-US" sz="1800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POSISI </a:t>
            </a:r>
            <a:r>
              <a:rPr lang="en-US" sz="18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MIRING MANTAP </a:t>
            </a:r>
            <a:r>
              <a:rPr lang="en-US" sz="1800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/ RECOVERY POSITION</a:t>
            </a:r>
          </a:p>
        </p:txBody>
      </p:sp>
      <p:grpSp>
        <p:nvGrpSpPr>
          <p:cNvPr id="20484" name="Group 3"/>
          <p:cNvGrpSpPr>
            <a:grpSpLocks/>
          </p:cNvGrpSpPr>
          <p:nvPr/>
        </p:nvGrpSpPr>
        <p:grpSpPr bwMode="auto">
          <a:xfrm>
            <a:off x="1828800" y="2228850"/>
            <a:ext cx="5741194" cy="2800350"/>
            <a:chOff x="899592" y="2903558"/>
            <a:chExt cx="7669263" cy="3954442"/>
          </a:xfrm>
        </p:grpSpPr>
        <p:pic>
          <p:nvPicPr>
            <p:cNvPr id="20485" name="Picture 4" descr="chapter-6_page69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2903558"/>
              <a:ext cx="3906837" cy="223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6" name="Picture 5" descr="chapter-6_page69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920405"/>
              <a:ext cx="3780831" cy="2203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7" name="Picture 2" descr="chapter-6_figure-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5085184"/>
              <a:ext cx="5193630" cy="177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7300854"/>
      </p:ext>
    </p:extLst>
  </p:cSld>
  <p:clrMapOvr>
    <a:masterClrMapping/>
  </p:clrMapOvr>
  <p:transition spd="slow" advTm="687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  <p:tag name="TIMING" val="|1.0|20.2|63.2|55.3"/>
</p:tagLst>
</file>

<file path=ppt/theme/theme1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70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173</Words>
  <Application>Microsoft Office PowerPoint</Application>
  <PresentationFormat>On-screen Show (16:9)</PresentationFormat>
  <Paragraphs>33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Poppins SemiBold</vt:lpstr>
      <vt:lpstr>Georgia</vt:lpstr>
      <vt:lpstr>Berlin Sans FB</vt:lpstr>
      <vt:lpstr>Wingdings</vt:lpstr>
      <vt:lpstr>Poppins</vt:lpstr>
      <vt:lpstr>Pastel Portfolio by Slidesgo</vt:lpstr>
      <vt:lpstr>Bantuan Hidup Dasar</vt:lpstr>
      <vt:lpstr>Saat Jantung Berhenti Berdenyut</vt:lpstr>
      <vt:lpstr>PowerPoint Presentation</vt:lpstr>
      <vt:lpstr>PowerPoint Presentation</vt:lpstr>
      <vt:lpstr>Hight Quality CPR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Bantuan Hidup Dasar</dc:title>
  <cp:lastModifiedBy>ASUS</cp:lastModifiedBy>
  <cp:revision>4</cp:revision>
  <dcterms:modified xsi:type="dcterms:W3CDTF">2023-02-17T17:27:31Z</dcterms:modified>
</cp:coreProperties>
</file>